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7"/>
  </p:notesMasterIdLst>
  <p:sldIdLst>
    <p:sldId id="345" r:id="rId2"/>
    <p:sldId id="391" r:id="rId3"/>
    <p:sldId id="346" r:id="rId4"/>
    <p:sldId id="392" r:id="rId5"/>
    <p:sldId id="373" r:id="rId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E6E6"/>
    <a:srgbClr val="EE671D"/>
    <a:srgbClr val="F3A672"/>
    <a:srgbClr val="F28845"/>
    <a:srgbClr val="FDE3D1"/>
    <a:srgbClr val="3377BA"/>
    <a:srgbClr val="0055A9"/>
    <a:srgbClr val="0000FF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62" y="90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847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134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1-4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自由落體運動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自由落體運動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1-4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1" y="620689"/>
            <a:ext cx="4178096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自由落體運動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自由落體為一種 　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　　</a:t>
            </a:r>
            <a:r>
              <a:rPr lang="zh-TW" altLang="en-US" dirty="0">
                <a:latin typeface="Times New Roman" panose="02020603050405020304" pitchFamily="18" charset="0"/>
              </a:rPr>
              <a:t>運動。</a:t>
            </a: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輕物與重物於相同高度釋放，在無空氣阻力的情況下，會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en-US" altLang="zh-TW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en-US" altLang="zh-TW" u="sng" dirty="0">
                <a:latin typeface="Times New Roman" panose="02020603050405020304" pitchFamily="18" charset="0"/>
              </a:rPr>
              <a:t/>
            </a:r>
            <a:br>
              <a:rPr lang="en-US" altLang="zh-TW" u="sng" dirty="0">
                <a:latin typeface="Times New Roman" panose="02020603050405020304" pitchFamily="18" charset="0"/>
              </a:rPr>
            </a:br>
            <a:r>
              <a:rPr lang="zh-TW" altLang="en-US" dirty="0">
                <a:latin typeface="Times New Roman" panose="02020603050405020304" pitchFamily="18" charset="0"/>
              </a:rPr>
              <a:t>落地。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="" xmlns:a16="http://schemas.microsoft.com/office/drawing/2014/main" id="{23D6FB01-D935-4B52-AF4A-DAF7A435F3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604" y="1158317"/>
            <a:ext cx="2425567" cy="5221706"/>
          </a:xfrm>
          <a:prstGeom prst="rect">
            <a:avLst/>
          </a:prstGeom>
        </p:spPr>
      </p:pic>
      <p:grpSp>
        <p:nvGrpSpPr>
          <p:cNvPr id="20" name="群組 19">
            <a:extLst>
              <a:ext uri="{FF2B5EF4-FFF2-40B4-BE49-F238E27FC236}">
                <a16:creationId xmlns="" xmlns:a16="http://schemas.microsoft.com/office/drawing/2014/main" id="{16E400E9-22BA-49A7-8DE0-D40908622525}"/>
              </a:ext>
            </a:extLst>
          </p:cNvPr>
          <p:cNvGrpSpPr/>
          <p:nvPr/>
        </p:nvGrpSpPr>
        <p:grpSpPr>
          <a:xfrm>
            <a:off x="4965412" y="479439"/>
            <a:ext cx="912100" cy="705866"/>
            <a:chOff x="5168764" y="479439"/>
            <a:chExt cx="912100" cy="705866"/>
          </a:xfrm>
        </p:grpSpPr>
        <p:sp>
          <p:nvSpPr>
            <p:cNvPr id="7" name="矩形 6">
              <a:extLst>
                <a:ext uri="{FF2B5EF4-FFF2-40B4-BE49-F238E27FC236}">
                  <a16:creationId xmlns="" xmlns:a16="http://schemas.microsoft.com/office/drawing/2014/main" id="{88EFBBAB-55DE-AFC6-3020-2A045565898B}"/>
                </a:ext>
              </a:extLst>
            </p:cNvPr>
            <p:cNvSpPr/>
            <p:nvPr/>
          </p:nvSpPr>
          <p:spPr bwMode="auto">
            <a:xfrm>
              <a:off x="5168764" y="479439"/>
              <a:ext cx="912100" cy="680340"/>
            </a:xfrm>
            <a:prstGeom prst="rect">
              <a:avLst/>
            </a:prstGeom>
            <a:solidFill>
              <a:srgbClr val="FDE3D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文字方塊 4">
              <a:extLst>
                <a:ext uri="{FF2B5EF4-FFF2-40B4-BE49-F238E27FC236}">
                  <a16:creationId xmlns="" xmlns:a16="http://schemas.microsoft.com/office/drawing/2014/main" id="{DE04546A-495E-CC5E-1797-08B6D084338B}"/>
                </a:ext>
              </a:extLst>
            </p:cNvPr>
            <p:cNvSpPr txBox="1"/>
            <p:nvPr/>
          </p:nvSpPr>
          <p:spPr>
            <a:xfrm>
              <a:off x="5209740" y="502041"/>
              <a:ext cx="830148" cy="683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zh-TW" altLang="en-US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時間</a:t>
              </a:r>
              <a:endParaRPr lang="en-US" altLang="zh-TW" sz="24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>
                <a:lnSpc>
                  <a:spcPct val="80000"/>
                </a:lnSpc>
              </a:pPr>
              <a:r>
                <a:rPr lang="zh-TW" altLang="en-US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zh-TW" altLang="en-US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="" xmlns:a16="http://schemas.microsoft.com/office/drawing/2014/main" id="{B271AC35-59FB-23B7-87F0-F83A81BB104C}"/>
              </a:ext>
            </a:extLst>
          </p:cNvPr>
          <p:cNvGrpSpPr/>
          <p:nvPr/>
        </p:nvGrpSpPr>
        <p:grpSpPr>
          <a:xfrm>
            <a:off x="7146271" y="417499"/>
            <a:ext cx="2015661" cy="789908"/>
            <a:chOff x="7122208" y="417499"/>
            <a:chExt cx="2015661" cy="789908"/>
          </a:xfrm>
        </p:grpSpPr>
        <p:sp>
          <p:nvSpPr>
            <p:cNvPr id="10" name="矩形 9">
              <a:extLst>
                <a:ext uri="{FF2B5EF4-FFF2-40B4-BE49-F238E27FC236}">
                  <a16:creationId xmlns="" xmlns:a16="http://schemas.microsoft.com/office/drawing/2014/main" id="{179A782B-8565-AAFB-E097-39CBF8D2F75B}"/>
                </a:ext>
              </a:extLst>
            </p:cNvPr>
            <p:cNvSpPr/>
            <p:nvPr/>
          </p:nvSpPr>
          <p:spPr bwMode="auto">
            <a:xfrm>
              <a:off x="7249846" y="479439"/>
              <a:ext cx="912100" cy="680340"/>
            </a:xfrm>
            <a:prstGeom prst="rect">
              <a:avLst/>
            </a:prstGeom>
            <a:solidFill>
              <a:srgbClr val="F3A6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="" xmlns:a16="http://schemas.microsoft.com/office/drawing/2014/main" id="{D33CD96C-ADE3-D092-3855-A196DF03C610}"/>
                </a:ext>
              </a:extLst>
            </p:cNvPr>
            <p:cNvSpPr txBox="1"/>
            <p:nvPr/>
          </p:nvSpPr>
          <p:spPr>
            <a:xfrm>
              <a:off x="7122208" y="502041"/>
              <a:ext cx="1167377" cy="683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zh-TW" altLang="en-US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速度（</a:t>
              </a:r>
              <a:r>
                <a:rPr lang="en-US" altLang="zh-TW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m/s</a:t>
              </a:r>
              <a:r>
                <a:rPr lang="zh-TW" altLang="en-US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="" xmlns:a16="http://schemas.microsoft.com/office/drawing/2014/main" id="{17E0E453-0B5D-A04D-4BCB-526D98B80921}"/>
                </a:ext>
              </a:extLst>
            </p:cNvPr>
            <p:cNvSpPr/>
            <p:nvPr/>
          </p:nvSpPr>
          <p:spPr bwMode="auto">
            <a:xfrm>
              <a:off x="8161950" y="479439"/>
              <a:ext cx="912100" cy="680340"/>
            </a:xfrm>
            <a:prstGeom prst="rect">
              <a:avLst/>
            </a:prstGeom>
            <a:solidFill>
              <a:srgbClr val="F2884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="" xmlns:a16="http://schemas.microsoft.com/office/drawing/2014/main" id="{49D04507-D1EF-51A3-35AB-B028AA96081A}"/>
                </a:ext>
              </a:extLst>
            </p:cNvPr>
            <p:cNvSpPr txBox="1"/>
            <p:nvPr/>
          </p:nvSpPr>
          <p:spPr>
            <a:xfrm>
              <a:off x="8098131" y="819609"/>
              <a:ext cx="1039738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zh-TW" altLang="en-US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m/s</a:t>
              </a:r>
              <a:r>
                <a:rPr lang="zh-TW" altLang="en-US" sz="24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pic>
          <p:nvPicPr>
            <p:cNvPr id="16" name="圖片 15">
              <a:extLst>
                <a:ext uri="{FF2B5EF4-FFF2-40B4-BE49-F238E27FC236}">
                  <a16:creationId xmlns="" xmlns:a16="http://schemas.microsoft.com/office/drawing/2014/main" id="{FAC18590-A3E5-7B07-091E-9A746B35CDC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131" y="417499"/>
              <a:ext cx="1039738" cy="642857"/>
            </a:xfrm>
            <a:prstGeom prst="rect">
              <a:avLst/>
            </a:prstGeom>
          </p:spPr>
        </p:pic>
      </p:grp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733357AF-C639-7E78-39C3-3F85221CF174}"/>
              </a:ext>
            </a:extLst>
          </p:cNvPr>
          <p:cNvSpPr txBox="1"/>
          <p:nvPr/>
        </p:nvSpPr>
        <p:spPr>
          <a:xfrm>
            <a:off x="4943607" y="1158317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0</a:t>
            </a:r>
            <a:r>
              <a:rPr lang="en-US" altLang="zh-TW" sz="24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sec</a:t>
            </a:r>
            <a:endParaRPr lang="zh-TW" altLang="en-US" sz="3200" b="1" dirty="0">
              <a:solidFill>
                <a:srgbClr val="EE671D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="" xmlns:a16="http://schemas.microsoft.com/office/drawing/2014/main" id="{2343C486-DCAE-15F8-1130-13B5AE04B92F}"/>
              </a:ext>
            </a:extLst>
          </p:cNvPr>
          <p:cNvSpPr txBox="1"/>
          <p:nvPr/>
        </p:nvSpPr>
        <p:spPr>
          <a:xfrm>
            <a:off x="4943607" y="1630392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24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sec</a:t>
            </a:r>
            <a:endParaRPr lang="zh-TW" altLang="en-US" sz="3200" b="1" dirty="0">
              <a:solidFill>
                <a:srgbClr val="EE671D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A6190387-4F36-BD80-A790-4185DF1CD41D}"/>
              </a:ext>
            </a:extLst>
          </p:cNvPr>
          <p:cNvSpPr txBox="1"/>
          <p:nvPr/>
        </p:nvSpPr>
        <p:spPr>
          <a:xfrm>
            <a:off x="4943607" y="3027793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24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sec</a:t>
            </a:r>
            <a:endParaRPr lang="zh-TW" altLang="en-US" sz="3200" b="1" dirty="0">
              <a:solidFill>
                <a:srgbClr val="EE671D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3EB26399-69BB-F5A9-1487-80B6CDDB6663}"/>
              </a:ext>
            </a:extLst>
          </p:cNvPr>
          <p:cNvSpPr txBox="1"/>
          <p:nvPr/>
        </p:nvSpPr>
        <p:spPr>
          <a:xfrm>
            <a:off x="7513718" y="106484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C303CD6E-5008-F6E8-499E-852A481EBD89}"/>
              </a:ext>
            </a:extLst>
          </p:cNvPr>
          <p:cNvSpPr txBox="1"/>
          <p:nvPr/>
        </p:nvSpPr>
        <p:spPr>
          <a:xfrm>
            <a:off x="7359830" y="1512260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2D2352CF-79EB-F51C-A2EB-DC45B2CFA929}"/>
              </a:ext>
            </a:extLst>
          </p:cNvPr>
          <p:cNvSpPr txBox="1"/>
          <p:nvPr/>
        </p:nvSpPr>
        <p:spPr>
          <a:xfrm>
            <a:off x="7257238" y="2913954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19.6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="" xmlns:a16="http://schemas.microsoft.com/office/drawing/2014/main" id="{768FBA5E-F4B4-3B0F-D5C0-153FC1D918D0}"/>
              </a:ext>
            </a:extLst>
          </p:cNvPr>
          <p:cNvSpPr txBox="1"/>
          <p:nvPr/>
        </p:nvSpPr>
        <p:spPr>
          <a:xfrm>
            <a:off x="8034239" y="1486734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E671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EE671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="" xmlns:a16="http://schemas.microsoft.com/office/drawing/2014/main" id="{1630AE8C-DC43-31C0-7920-49852D19DA04}"/>
              </a:ext>
            </a:extLst>
          </p:cNvPr>
          <p:cNvSpPr txBox="1"/>
          <p:nvPr/>
        </p:nvSpPr>
        <p:spPr>
          <a:xfrm>
            <a:off x="8034239" y="2412809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E671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EE671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="" xmlns:a16="http://schemas.microsoft.com/office/drawing/2014/main" id="{436C3E7B-66F6-82BB-FA1E-69B5000F3D8E}"/>
              </a:ext>
            </a:extLst>
          </p:cNvPr>
          <p:cNvSpPr txBox="1"/>
          <p:nvPr/>
        </p:nvSpPr>
        <p:spPr>
          <a:xfrm>
            <a:off x="4943607" y="5376517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24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sec</a:t>
            </a:r>
            <a:endParaRPr lang="zh-TW" altLang="en-US" sz="3200" b="1" dirty="0">
              <a:solidFill>
                <a:srgbClr val="EE671D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="" xmlns:a16="http://schemas.microsoft.com/office/drawing/2014/main" id="{4FB30A57-1FDA-60D4-BF3E-6076E179F239}"/>
              </a:ext>
            </a:extLst>
          </p:cNvPr>
          <p:cNvSpPr txBox="1"/>
          <p:nvPr/>
        </p:nvSpPr>
        <p:spPr>
          <a:xfrm>
            <a:off x="7257238" y="5274397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29.4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="" xmlns:a16="http://schemas.microsoft.com/office/drawing/2014/main" id="{725F0402-EC50-AA77-34F2-D010B32EB3B0}"/>
              </a:ext>
            </a:extLst>
          </p:cNvPr>
          <p:cNvSpPr txBox="1"/>
          <p:nvPr/>
        </p:nvSpPr>
        <p:spPr>
          <a:xfrm>
            <a:off x="8034239" y="4303616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E671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EE671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9" name="矩形 11">
            <a:extLst>
              <a:ext uri="{FF2B5EF4-FFF2-40B4-BE49-F238E27FC236}">
                <a16:creationId xmlns="" xmlns:a16="http://schemas.microsoft.com/office/drawing/2014/main" id="{0F11EBA0-B490-44DE-6BEB-7E7FD3CB6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815" y="1941525"/>
            <a:ext cx="18185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等加速度 </a:t>
            </a:r>
          </a:p>
        </p:txBody>
      </p:sp>
      <p:sp>
        <p:nvSpPr>
          <p:cNvPr id="13" name="矩形 11">
            <a:extLst>
              <a:ext uri="{FF2B5EF4-FFF2-40B4-BE49-F238E27FC236}">
                <a16:creationId xmlns="" xmlns:a16="http://schemas.microsoft.com/office/drawing/2014/main" id="{5FC95807-901A-6572-9D84-B6561B80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4333" y="4391861"/>
            <a:ext cx="122301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同時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584FA217-7181-EAF0-3937-C11FAF9829B1}"/>
              </a:ext>
            </a:extLst>
          </p:cNvPr>
          <p:cNvSpPr/>
          <p:nvPr/>
        </p:nvSpPr>
        <p:spPr>
          <a:xfrm>
            <a:off x="181207" y="5423119"/>
            <a:ext cx="5197642" cy="1222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9575" indent="-409575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  <a:sym typeface="Wingdings 3" panose="05040102010807070707" pitchFamily="18" charset="2"/>
              </a:rPr>
              <a:t>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	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真空中任意物體從高處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靜止釋放的自由落體運動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474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圖片 30">
            <a:extLst>
              <a:ext uri="{FF2B5EF4-FFF2-40B4-BE49-F238E27FC236}">
                <a16:creationId xmlns="" xmlns:a16="http://schemas.microsoft.com/office/drawing/2014/main" id="{865BD083-5096-523A-6A16-0F65056923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376" y="741330"/>
            <a:ext cx="2511690" cy="5514798"/>
          </a:xfrm>
          <a:prstGeom prst="rect">
            <a:avLst/>
          </a:prstGeom>
        </p:spPr>
      </p:pic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1" y="620689"/>
            <a:ext cx="4178096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自由落體運動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地球上的加速度為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en-US" altLang="zh-TW" dirty="0">
                <a:latin typeface="Times New Roman" panose="02020603050405020304" pitchFamily="18" charset="0"/>
              </a:rPr>
              <a:t>m/s</a:t>
            </a:r>
            <a:r>
              <a:rPr lang="en-US" altLang="zh-TW" baseline="30000" dirty="0">
                <a:latin typeface="Times New Roman" panose="02020603050405020304" pitchFamily="18" charset="0"/>
              </a:rPr>
              <a:t>2</a:t>
            </a:r>
            <a:r>
              <a:rPr lang="zh-TW" altLang="en-US" dirty="0">
                <a:latin typeface="Times New Roman" panose="02020603050405020304" pitchFamily="18" charset="0"/>
              </a:rPr>
              <a:t>，稱為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加速度，</a:t>
            </a:r>
            <a:r>
              <a:rPr lang="zh-TW" altLang="en-US" dirty="0" smtClean="0">
                <a:latin typeface="Times New Roman" panose="02020603050405020304" pitchFamily="18" charset="0"/>
              </a:rPr>
              <a:t>以鉛直向下的</a:t>
            </a:r>
            <a:r>
              <a:rPr lang="zh-TW" altLang="en-US" dirty="0">
                <a:latin typeface="Times New Roman" panose="02020603050405020304" pitchFamily="18" charset="0"/>
              </a:rPr>
              <a:t>方向為正，常以符號</a:t>
            </a:r>
            <a:r>
              <a:rPr lang="en-US" altLang="zh-TW" dirty="0">
                <a:latin typeface="Times New Roman" panose="02020603050405020304" pitchFamily="18" charset="0"/>
              </a:rPr>
              <a:t>g</a:t>
            </a:r>
            <a:r>
              <a:rPr lang="zh-TW" altLang="en-US" dirty="0">
                <a:latin typeface="Times New Roman" panose="02020603050405020304" pitchFamily="18" charset="0"/>
              </a:rPr>
              <a:t>表示。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A6190387-4F36-BD80-A790-4185DF1CD41D}"/>
              </a:ext>
            </a:extLst>
          </p:cNvPr>
          <p:cNvSpPr txBox="1"/>
          <p:nvPr/>
        </p:nvSpPr>
        <p:spPr>
          <a:xfrm>
            <a:off x="4943607" y="1852136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24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sec</a:t>
            </a:r>
            <a:endParaRPr lang="zh-TW" altLang="en-US" sz="3200" b="1" dirty="0">
              <a:solidFill>
                <a:srgbClr val="EE671D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C303CD6E-5008-F6E8-499E-852A481EBD89}"/>
              </a:ext>
            </a:extLst>
          </p:cNvPr>
          <p:cNvSpPr txBox="1"/>
          <p:nvPr/>
        </p:nvSpPr>
        <p:spPr>
          <a:xfrm>
            <a:off x="7267286" y="1681623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39.2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="" xmlns:a16="http://schemas.microsoft.com/office/drawing/2014/main" id="{768FBA5E-F4B4-3B0F-D5C0-153FC1D918D0}"/>
              </a:ext>
            </a:extLst>
          </p:cNvPr>
          <p:cNvSpPr txBox="1"/>
          <p:nvPr/>
        </p:nvSpPr>
        <p:spPr>
          <a:xfrm>
            <a:off x="8034239" y="777468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E671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EE671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="" xmlns:a16="http://schemas.microsoft.com/office/drawing/2014/main" id="{436C3E7B-66F6-82BB-FA1E-69B5000F3D8E}"/>
              </a:ext>
            </a:extLst>
          </p:cNvPr>
          <p:cNvSpPr txBox="1"/>
          <p:nvPr/>
        </p:nvSpPr>
        <p:spPr>
          <a:xfrm>
            <a:off x="4943607" y="5376517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2400" b="1" dirty="0">
                <a:solidFill>
                  <a:srgbClr val="EE671D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sec</a:t>
            </a:r>
            <a:endParaRPr lang="zh-TW" altLang="en-US" sz="3200" b="1" dirty="0">
              <a:solidFill>
                <a:srgbClr val="EE671D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="" xmlns:a16="http://schemas.microsoft.com/office/drawing/2014/main" id="{4FB30A57-1FDA-60D4-BF3E-6076E179F239}"/>
              </a:ext>
            </a:extLst>
          </p:cNvPr>
          <p:cNvSpPr txBox="1"/>
          <p:nvPr/>
        </p:nvSpPr>
        <p:spPr>
          <a:xfrm>
            <a:off x="7267285" y="5274397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40.9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="" xmlns:a16="http://schemas.microsoft.com/office/drawing/2014/main" id="{725F0402-EC50-AA77-34F2-D010B32EB3B0}"/>
              </a:ext>
            </a:extLst>
          </p:cNvPr>
          <p:cNvSpPr txBox="1"/>
          <p:nvPr/>
        </p:nvSpPr>
        <p:spPr>
          <a:xfrm>
            <a:off x="8034239" y="3610279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E671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EE671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2" name="矩形 11">
            <a:extLst>
              <a:ext uri="{FF2B5EF4-FFF2-40B4-BE49-F238E27FC236}">
                <a16:creationId xmlns="" xmlns:a16="http://schemas.microsoft.com/office/drawing/2014/main" id="{4823C515-D626-3189-7E8A-44CF642C9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3838" y="1937914"/>
            <a:ext cx="8284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3" name="矩形 11">
            <a:extLst>
              <a:ext uri="{FF2B5EF4-FFF2-40B4-BE49-F238E27FC236}">
                <a16:creationId xmlns="" xmlns:a16="http://schemas.microsoft.com/office/drawing/2014/main" id="{E7AFB5C5-A318-EAD1-C26E-7E48EA426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479" y="2530778"/>
            <a:ext cx="12008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重力</a:t>
            </a:r>
          </a:p>
        </p:txBody>
      </p:sp>
      <p:sp>
        <p:nvSpPr>
          <p:cNvPr id="35" name="矩形 34">
            <a:extLst>
              <a:ext uri="{FF2B5EF4-FFF2-40B4-BE49-F238E27FC236}">
                <a16:creationId xmlns="" xmlns:a16="http://schemas.microsoft.com/office/drawing/2014/main" id="{0A0199F2-6BFD-8F5E-5A57-E7BC79975FEE}"/>
              </a:ext>
            </a:extLst>
          </p:cNvPr>
          <p:cNvSpPr/>
          <p:nvPr/>
        </p:nvSpPr>
        <p:spPr>
          <a:xfrm>
            <a:off x="181207" y="5423119"/>
            <a:ext cx="5197642" cy="1222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9575" indent="-409575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  <a:sym typeface="Wingdings 3" panose="05040102010807070707" pitchFamily="18" charset="2"/>
              </a:rPr>
              <a:t>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	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真空中任意物體從高處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靜止釋放的自由落體運動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1" y="620689"/>
            <a:ext cx="4178096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自由落體運動</a:t>
            </a:r>
            <a:endParaRPr lang="en-US" altLang="zh-TW" b="1" dirty="0">
              <a:latin typeface="Times New Roman" panose="02020603050405020304" pitchFamily="18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2" y="1519287"/>
            <a:ext cx="9090277" cy="4399375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E16ED1ED-0347-0787-0D53-3DB23B345962}"/>
              </a:ext>
            </a:extLst>
          </p:cNvPr>
          <p:cNvSpPr txBox="1"/>
          <p:nvPr/>
        </p:nvSpPr>
        <p:spPr>
          <a:xfrm>
            <a:off x="2097943" y="5966970"/>
            <a:ext cx="494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	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自由落體運動的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v-t</a:t>
            </a:r>
            <a:r>
              <a:rPr lang="zh-TW" altLang="en-US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圖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與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a-t</a:t>
            </a:r>
            <a:r>
              <a:rPr lang="zh-TW" altLang="en-US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圖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5813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3722</TotalTime>
  <Words>65</Words>
  <Application>Microsoft Office PowerPoint</Application>
  <PresentationFormat>如螢幕大小 (4:3)</PresentationFormat>
  <Paragraphs>40</Paragraphs>
  <Slides>5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4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Wingdings 3</vt:lpstr>
      <vt:lpstr>2_翰林國中自然教學PPT </vt:lpstr>
      <vt:lpstr>自由落體運動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420</cp:revision>
  <dcterms:created xsi:type="dcterms:W3CDTF">2010-09-06T12:46:49Z</dcterms:created>
  <dcterms:modified xsi:type="dcterms:W3CDTF">2025-05-05T08:57:45Z</dcterms:modified>
</cp:coreProperties>
</file>