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9"/>
  </p:notesMasterIdLst>
  <p:sldIdLst>
    <p:sldId id="345" r:id="rId2"/>
    <p:sldId id="346" r:id="rId3"/>
    <p:sldId id="391" r:id="rId4"/>
    <p:sldId id="392" r:id="rId5"/>
    <p:sldId id="393" r:id="rId6"/>
    <p:sldId id="394" r:id="rId7"/>
    <p:sldId id="373" r:id="rId8"/>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extLst>
    <p:ext uri="{EFAFB233-063F-42B5-8137-9DF3F51BA10A}">
      <p15:sldGuideLst xmlns:p15="http://schemas.microsoft.com/office/powerpoint/2012/main">
        <p15:guide id="1" orient="horz" pos="482" userDrawn="1">
          <p15:clr>
            <a:srgbClr val="A4A3A4"/>
          </p15:clr>
        </p15:guide>
        <p15:guide id="2" pos="3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77BA"/>
    <a:srgbClr val="0055A9"/>
    <a:srgbClr val="0000FF"/>
    <a:srgbClr val="FF0000"/>
    <a:srgbClr val="FFFF99"/>
    <a:srgbClr val="CC3300"/>
    <a:srgbClr val="663300"/>
    <a:srgbClr val="FF9900"/>
    <a:srgbClr val="FFFF00"/>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4660"/>
  </p:normalViewPr>
  <p:slideViewPr>
    <p:cSldViewPr snapToGrid="0">
      <p:cViewPr varScale="1">
        <p:scale>
          <a:sx n="85" d="100"/>
          <a:sy n="85" d="100"/>
        </p:scale>
        <p:origin x="462" y="90"/>
      </p:cViewPr>
      <p:guideLst>
        <p:guide orient="horz" pos="482"/>
        <p:guide pos="3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p:cViewPr varScale="1">
        <p:scale>
          <a:sx n="56" d="100"/>
          <a:sy n="56" d="100"/>
        </p:scale>
        <p:origin x="-218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effectLst/>
                <a:latin typeface="Arial" pitchFamily="34" charset="0"/>
                <a:ea typeface="新細明體" pitchFamily="18" charset="-120"/>
              </a:defRPr>
            </a:lvl1pPr>
          </a:lstStyle>
          <a:p>
            <a:pPr>
              <a:defRPr/>
            </a:pPr>
            <a:endParaRPr lang="en-US" altLang="zh-TW"/>
          </a:p>
        </p:txBody>
      </p:sp>
      <p:sp>
        <p:nvSpPr>
          <p:cNvPr id="5017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effectLst/>
                <a:latin typeface="Arial" pitchFamily="34" charset="0"/>
                <a:ea typeface="新細明體" pitchFamily="18" charset="-120"/>
              </a:defRPr>
            </a:lvl1pPr>
          </a:lstStyle>
          <a:p>
            <a:pPr>
              <a:defRPr/>
            </a:pPr>
            <a:endParaRPr lang="en-US" altLang="zh-TW"/>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018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018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latin typeface="Arial" pitchFamily="34" charset="0"/>
                <a:ea typeface="新細明體" pitchFamily="18" charset="-120"/>
              </a:defRPr>
            </a:lvl1pPr>
          </a:lstStyle>
          <a:p>
            <a:pPr>
              <a:defRPr/>
            </a:pPr>
            <a:endParaRPr lang="en-US" altLang="zh-TW"/>
          </a:p>
        </p:txBody>
      </p:sp>
      <p:sp>
        <p:nvSpPr>
          <p:cNvPr id="5018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latin typeface="Arial" pitchFamily="34" charset="0"/>
                <a:ea typeface="新細明體" pitchFamily="18" charset="-120"/>
              </a:defRPr>
            </a:lvl1pPr>
          </a:lstStyle>
          <a:p>
            <a:pPr>
              <a:defRPr/>
            </a:pPr>
            <a:fld id="{B8A59964-E77E-4CA9-A720-42549D59A778}" type="slidenum">
              <a:rPr lang="en-US" altLang="zh-TW"/>
              <a:pPr>
                <a:defRPr/>
              </a:pPr>
              <a:t>‹#›</a:t>
            </a:fld>
            <a:endParaRPr lang="en-US" altLang="zh-TW"/>
          </a:p>
        </p:txBody>
      </p:sp>
    </p:spTree>
    <p:extLst>
      <p:ext uri="{BB962C8B-B14F-4D97-AF65-F5344CB8AC3E}">
        <p14:creationId xmlns:p14="http://schemas.microsoft.com/office/powerpoint/2010/main" val="27647512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itchFamily="34" charset="0"/>
        <a:ea typeface="新細明體" pitchFamily="18" charset="-120"/>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Arial" pitchFamily="34" charset="0"/>
        <a:ea typeface="新細明體" pitchFamily="18" charset="-120"/>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Arial" pitchFamily="34" charset="0"/>
        <a:ea typeface="新細明體" pitchFamily="18" charset="-120"/>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Arial" pitchFamily="34" charset="0"/>
        <a:ea typeface="新細明體" pitchFamily="18" charset="-120"/>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Arial" pitchFamily="34" charset="0"/>
        <a:ea typeface="新細明體" pitchFamily="18" charset="-120"/>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圖像版面配置區 1"/>
          <p:cNvSpPr>
            <a:spLocks noGrp="1" noRot="1" noChangeAspect="1" noTextEdit="1"/>
          </p:cNvSpPr>
          <p:nvPr>
            <p:ph type="sldImg"/>
          </p:nvPr>
        </p:nvSpPr>
        <p:spPr>
          <a:ln/>
        </p:spPr>
      </p:sp>
      <p:sp>
        <p:nvSpPr>
          <p:cNvPr id="13315" name="備忘稿版面配置區 2"/>
          <p:cNvSpPr>
            <a:spLocks noGrp="1"/>
          </p:cNvSpPr>
          <p:nvPr>
            <p:ph type="body" idx="1"/>
          </p:nvPr>
        </p:nvSpPr>
        <p:spPr>
          <a:noFill/>
        </p:spPr>
        <p:txBody>
          <a:bodyPr/>
          <a:lstStyle/>
          <a:p>
            <a:endParaRPr lang="zh-TW" altLang="en-US">
              <a:latin typeface="Arial" charset="0"/>
            </a:endParaRPr>
          </a:p>
        </p:txBody>
      </p:sp>
      <p:sp>
        <p:nvSpPr>
          <p:cNvPr id="13316" name="投影片編號版面配置區 3"/>
          <p:cNvSpPr>
            <a:spLocks noGrp="1"/>
          </p:cNvSpPr>
          <p:nvPr>
            <p:ph type="sldNum" sz="quarter" idx="5"/>
          </p:nvPr>
        </p:nvSpPr>
        <p:spPr>
          <a:noFill/>
          <a:ln>
            <a:miter lim="800000"/>
            <a:headEnd/>
            <a:tailEnd/>
          </a:ln>
        </p:spPr>
        <p:txBody>
          <a:bodyPr/>
          <a:lstStyle/>
          <a:p>
            <a:fld id="{73A71040-DAFF-4FDD-B5BA-1EF8821F3FFF}" type="slidenum">
              <a:rPr lang="en-US" altLang="zh-TW" smtClean="0">
                <a:latin typeface="Arial" charset="0"/>
              </a:rPr>
              <a:pPr/>
              <a:t>1</a:t>
            </a:fld>
            <a:endParaRPr lang="en-US" altLang="zh-TW">
              <a:latin typeface="Arial" charset="0"/>
            </a:endParaRPr>
          </a:p>
        </p:txBody>
      </p:sp>
    </p:spTree>
    <p:extLst>
      <p:ext uri="{BB962C8B-B14F-4D97-AF65-F5344CB8AC3E}">
        <p14:creationId xmlns:p14="http://schemas.microsoft.com/office/powerpoint/2010/main" val="41604223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投影片圖像版面配置區 1"/>
          <p:cNvSpPr>
            <a:spLocks noGrp="1" noRot="1" noChangeAspect="1" noTextEdit="1"/>
          </p:cNvSpPr>
          <p:nvPr>
            <p:ph type="sldImg"/>
          </p:nvPr>
        </p:nvSpPr>
        <p:spPr>
          <a:ln/>
        </p:spPr>
      </p:sp>
      <p:sp>
        <p:nvSpPr>
          <p:cNvPr id="14339" name="備忘稿版面配置區 2"/>
          <p:cNvSpPr>
            <a:spLocks noGrp="1"/>
          </p:cNvSpPr>
          <p:nvPr>
            <p:ph type="body" idx="1"/>
          </p:nvPr>
        </p:nvSpPr>
        <p:spPr>
          <a:noFill/>
        </p:spPr>
        <p:txBody>
          <a:bodyPr/>
          <a:lstStyle/>
          <a:p>
            <a:endParaRPr lang="zh-TW" altLang="en-US">
              <a:latin typeface="Arial" charset="0"/>
            </a:endParaRPr>
          </a:p>
        </p:txBody>
      </p:sp>
      <p:sp>
        <p:nvSpPr>
          <p:cNvPr id="14340" name="投影片編號版面配置區 3"/>
          <p:cNvSpPr>
            <a:spLocks noGrp="1"/>
          </p:cNvSpPr>
          <p:nvPr>
            <p:ph type="sldNum" sz="quarter" idx="5"/>
          </p:nvPr>
        </p:nvSpPr>
        <p:spPr>
          <a:noFill/>
          <a:ln>
            <a:miter lim="800000"/>
            <a:headEnd/>
            <a:tailEnd/>
          </a:ln>
        </p:spPr>
        <p:txBody>
          <a:bodyPr/>
          <a:lstStyle/>
          <a:p>
            <a:fld id="{A10426BA-DF30-459D-9FC1-A0EDF4D1FB31}" type="slidenum">
              <a:rPr lang="en-US" altLang="zh-TW" smtClean="0">
                <a:latin typeface="Arial" charset="0"/>
              </a:rPr>
              <a:pPr/>
              <a:t>2</a:t>
            </a:fld>
            <a:endParaRPr lang="en-US" altLang="zh-TW">
              <a:latin typeface="Arial" charset="0"/>
            </a:endParaRPr>
          </a:p>
        </p:txBody>
      </p:sp>
    </p:spTree>
    <p:extLst>
      <p:ext uri="{BB962C8B-B14F-4D97-AF65-F5344CB8AC3E}">
        <p14:creationId xmlns:p14="http://schemas.microsoft.com/office/powerpoint/2010/main" val="4141884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投影片圖像版面配置區 1"/>
          <p:cNvSpPr>
            <a:spLocks noGrp="1" noRot="1" noChangeAspect="1" noTextEdit="1"/>
          </p:cNvSpPr>
          <p:nvPr>
            <p:ph type="sldImg"/>
          </p:nvPr>
        </p:nvSpPr>
        <p:spPr>
          <a:ln/>
        </p:spPr>
      </p:sp>
      <p:sp>
        <p:nvSpPr>
          <p:cNvPr id="14339" name="備忘稿版面配置區 2"/>
          <p:cNvSpPr>
            <a:spLocks noGrp="1"/>
          </p:cNvSpPr>
          <p:nvPr>
            <p:ph type="body" idx="1"/>
          </p:nvPr>
        </p:nvSpPr>
        <p:spPr>
          <a:noFill/>
        </p:spPr>
        <p:txBody>
          <a:bodyPr/>
          <a:lstStyle/>
          <a:p>
            <a:endParaRPr lang="zh-TW" altLang="en-US">
              <a:latin typeface="Arial" charset="0"/>
            </a:endParaRPr>
          </a:p>
        </p:txBody>
      </p:sp>
      <p:sp>
        <p:nvSpPr>
          <p:cNvPr id="14340" name="投影片編號版面配置區 3"/>
          <p:cNvSpPr>
            <a:spLocks noGrp="1"/>
          </p:cNvSpPr>
          <p:nvPr>
            <p:ph type="sldNum" sz="quarter" idx="5"/>
          </p:nvPr>
        </p:nvSpPr>
        <p:spPr>
          <a:noFill/>
          <a:ln>
            <a:miter lim="800000"/>
            <a:headEnd/>
            <a:tailEnd/>
          </a:ln>
        </p:spPr>
        <p:txBody>
          <a:bodyPr/>
          <a:lstStyle/>
          <a:p>
            <a:fld id="{A10426BA-DF30-459D-9FC1-A0EDF4D1FB31}" type="slidenum">
              <a:rPr lang="en-US" altLang="zh-TW" smtClean="0">
                <a:latin typeface="Arial" charset="0"/>
              </a:rPr>
              <a:pPr/>
              <a:t>3</a:t>
            </a:fld>
            <a:endParaRPr lang="en-US" altLang="zh-TW">
              <a:latin typeface="Arial" charset="0"/>
            </a:endParaRPr>
          </a:p>
        </p:txBody>
      </p:sp>
    </p:spTree>
    <p:extLst>
      <p:ext uri="{BB962C8B-B14F-4D97-AF65-F5344CB8AC3E}">
        <p14:creationId xmlns:p14="http://schemas.microsoft.com/office/powerpoint/2010/main" val="3296678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投影片圖像版面配置區 1"/>
          <p:cNvSpPr>
            <a:spLocks noGrp="1" noRot="1" noChangeAspect="1" noTextEdit="1"/>
          </p:cNvSpPr>
          <p:nvPr>
            <p:ph type="sldImg"/>
          </p:nvPr>
        </p:nvSpPr>
        <p:spPr>
          <a:ln/>
        </p:spPr>
      </p:sp>
      <p:sp>
        <p:nvSpPr>
          <p:cNvPr id="14339" name="備忘稿版面配置區 2"/>
          <p:cNvSpPr>
            <a:spLocks noGrp="1"/>
          </p:cNvSpPr>
          <p:nvPr>
            <p:ph type="body" idx="1"/>
          </p:nvPr>
        </p:nvSpPr>
        <p:spPr>
          <a:noFill/>
        </p:spPr>
        <p:txBody>
          <a:bodyPr/>
          <a:lstStyle/>
          <a:p>
            <a:endParaRPr lang="zh-TW" altLang="en-US">
              <a:latin typeface="Arial" charset="0"/>
            </a:endParaRPr>
          </a:p>
        </p:txBody>
      </p:sp>
      <p:sp>
        <p:nvSpPr>
          <p:cNvPr id="14340" name="投影片編號版面配置區 3"/>
          <p:cNvSpPr>
            <a:spLocks noGrp="1"/>
          </p:cNvSpPr>
          <p:nvPr>
            <p:ph type="sldNum" sz="quarter" idx="5"/>
          </p:nvPr>
        </p:nvSpPr>
        <p:spPr>
          <a:noFill/>
          <a:ln>
            <a:miter lim="800000"/>
            <a:headEnd/>
            <a:tailEnd/>
          </a:ln>
        </p:spPr>
        <p:txBody>
          <a:bodyPr/>
          <a:lstStyle/>
          <a:p>
            <a:fld id="{A10426BA-DF30-459D-9FC1-A0EDF4D1FB31}" type="slidenum">
              <a:rPr lang="en-US" altLang="zh-TW" smtClean="0">
                <a:latin typeface="Arial" charset="0"/>
              </a:rPr>
              <a:pPr/>
              <a:t>4</a:t>
            </a:fld>
            <a:endParaRPr lang="en-US" altLang="zh-TW">
              <a:latin typeface="Arial" charset="0"/>
            </a:endParaRPr>
          </a:p>
        </p:txBody>
      </p:sp>
    </p:spTree>
    <p:extLst>
      <p:ext uri="{BB962C8B-B14F-4D97-AF65-F5344CB8AC3E}">
        <p14:creationId xmlns:p14="http://schemas.microsoft.com/office/powerpoint/2010/main" val="1619173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投影片圖像版面配置區 1"/>
          <p:cNvSpPr>
            <a:spLocks noGrp="1" noRot="1" noChangeAspect="1" noTextEdit="1"/>
          </p:cNvSpPr>
          <p:nvPr>
            <p:ph type="sldImg"/>
          </p:nvPr>
        </p:nvSpPr>
        <p:spPr>
          <a:ln/>
        </p:spPr>
      </p:sp>
      <p:sp>
        <p:nvSpPr>
          <p:cNvPr id="14339" name="備忘稿版面配置區 2"/>
          <p:cNvSpPr>
            <a:spLocks noGrp="1"/>
          </p:cNvSpPr>
          <p:nvPr>
            <p:ph type="body" idx="1"/>
          </p:nvPr>
        </p:nvSpPr>
        <p:spPr>
          <a:noFill/>
        </p:spPr>
        <p:txBody>
          <a:bodyPr/>
          <a:lstStyle/>
          <a:p>
            <a:endParaRPr lang="zh-TW" altLang="en-US">
              <a:latin typeface="Arial" charset="0"/>
            </a:endParaRPr>
          </a:p>
        </p:txBody>
      </p:sp>
      <p:sp>
        <p:nvSpPr>
          <p:cNvPr id="14340" name="投影片編號版面配置區 3"/>
          <p:cNvSpPr>
            <a:spLocks noGrp="1"/>
          </p:cNvSpPr>
          <p:nvPr>
            <p:ph type="sldNum" sz="quarter" idx="5"/>
          </p:nvPr>
        </p:nvSpPr>
        <p:spPr>
          <a:noFill/>
          <a:ln>
            <a:miter lim="800000"/>
            <a:headEnd/>
            <a:tailEnd/>
          </a:ln>
        </p:spPr>
        <p:txBody>
          <a:bodyPr/>
          <a:lstStyle/>
          <a:p>
            <a:fld id="{A10426BA-DF30-459D-9FC1-A0EDF4D1FB31}" type="slidenum">
              <a:rPr lang="en-US" altLang="zh-TW" smtClean="0">
                <a:latin typeface="Arial" charset="0"/>
              </a:rPr>
              <a:pPr/>
              <a:t>5</a:t>
            </a:fld>
            <a:endParaRPr lang="en-US" altLang="zh-TW">
              <a:latin typeface="Arial" charset="0"/>
            </a:endParaRPr>
          </a:p>
        </p:txBody>
      </p:sp>
    </p:spTree>
    <p:extLst>
      <p:ext uri="{BB962C8B-B14F-4D97-AF65-F5344CB8AC3E}">
        <p14:creationId xmlns:p14="http://schemas.microsoft.com/office/powerpoint/2010/main" val="2403156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投影片圖像版面配置區 1"/>
          <p:cNvSpPr>
            <a:spLocks noGrp="1" noRot="1" noChangeAspect="1" noTextEdit="1"/>
          </p:cNvSpPr>
          <p:nvPr>
            <p:ph type="sldImg"/>
          </p:nvPr>
        </p:nvSpPr>
        <p:spPr>
          <a:ln/>
        </p:spPr>
      </p:sp>
      <p:sp>
        <p:nvSpPr>
          <p:cNvPr id="14339" name="備忘稿版面配置區 2"/>
          <p:cNvSpPr>
            <a:spLocks noGrp="1"/>
          </p:cNvSpPr>
          <p:nvPr>
            <p:ph type="body" idx="1"/>
          </p:nvPr>
        </p:nvSpPr>
        <p:spPr>
          <a:noFill/>
        </p:spPr>
        <p:txBody>
          <a:bodyPr/>
          <a:lstStyle/>
          <a:p>
            <a:endParaRPr lang="zh-TW" altLang="en-US">
              <a:latin typeface="Arial" charset="0"/>
            </a:endParaRPr>
          </a:p>
        </p:txBody>
      </p:sp>
      <p:sp>
        <p:nvSpPr>
          <p:cNvPr id="14340" name="投影片編號版面配置區 3"/>
          <p:cNvSpPr>
            <a:spLocks noGrp="1"/>
          </p:cNvSpPr>
          <p:nvPr>
            <p:ph type="sldNum" sz="quarter" idx="5"/>
          </p:nvPr>
        </p:nvSpPr>
        <p:spPr>
          <a:noFill/>
          <a:ln>
            <a:miter lim="800000"/>
            <a:headEnd/>
            <a:tailEnd/>
          </a:ln>
        </p:spPr>
        <p:txBody>
          <a:bodyPr/>
          <a:lstStyle/>
          <a:p>
            <a:fld id="{A10426BA-DF30-459D-9FC1-A0EDF4D1FB31}" type="slidenum">
              <a:rPr lang="en-US" altLang="zh-TW" smtClean="0">
                <a:latin typeface="Arial" charset="0"/>
              </a:rPr>
              <a:pPr/>
              <a:t>6</a:t>
            </a:fld>
            <a:endParaRPr lang="en-US" altLang="zh-TW">
              <a:latin typeface="Arial" charset="0"/>
            </a:endParaRPr>
          </a:p>
        </p:txBody>
      </p:sp>
    </p:spTree>
    <p:extLst>
      <p:ext uri="{BB962C8B-B14F-4D97-AF65-F5344CB8AC3E}">
        <p14:creationId xmlns:p14="http://schemas.microsoft.com/office/powerpoint/2010/main" val="36333212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目次">
    <p:bg>
      <p:bgPr>
        <a:pattFill prst="ltHorz">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40" name="標題 1"/>
          <p:cNvSpPr>
            <a:spLocks noGrp="1"/>
          </p:cNvSpPr>
          <p:nvPr>
            <p:ph type="title" hasCustomPrompt="1"/>
          </p:nvPr>
        </p:nvSpPr>
        <p:spPr>
          <a:xfrm>
            <a:off x="1154887" y="3435995"/>
            <a:ext cx="6834226" cy="929109"/>
          </a:xfrm>
          <a:prstGeom prst="rect">
            <a:avLst/>
          </a:prstGeom>
        </p:spPr>
        <p:txBody>
          <a:bodyPr wrap="none"/>
          <a:lstStyle>
            <a:lvl1pPr algn="ctr">
              <a:defRPr sz="6000" b="1">
                <a:latin typeface="微軟正黑體" panose="020B0604030504040204" pitchFamily="34" charset="-120"/>
                <a:ea typeface="微軟正黑體" panose="020B0604030504040204" pitchFamily="34" charset="-120"/>
              </a:defRPr>
            </a:lvl1pPr>
          </a:lstStyle>
          <a:p>
            <a:r>
              <a:rPr lang="zh-TW" altLang="en-US" dirty="0"/>
              <a:t>章節名稱</a:t>
            </a:r>
          </a:p>
        </p:txBody>
      </p:sp>
      <p:sp>
        <p:nvSpPr>
          <p:cNvPr id="43" name="object 58"/>
          <p:cNvSpPr/>
          <p:nvPr userDrawn="1"/>
        </p:nvSpPr>
        <p:spPr>
          <a:xfrm>
            <a:off x="3191435" y="2100350"/>
            <a:ext cx="2761130" cy="1008112"/>
          </a:xfrm>
          <a:prstGeom prst="flowChartTerminator">
            <a:avLst/>
          </a:prstGeom>
          <a:solidFill>
            <a:srgbClr val="0055A9"/>
          </a:solidFill>
        </p:spPr>
        <p:txBody>
          <a:bodyPr wrap="square" lIns="0" tIns="0" rIns="0" bIns="0" rtlCol="0"/>
          <a:lstStyle/>
          <a:p>
            <a:endParaRPr/>
          </a:p>
        </p:txBody>
      </p:sp>
      <p:sp>
        <p:nvSpPr>
          <p:cNvPr id="26" name="副標題 2"/>
          <p:cNvSpPr>
            <a:spLocks noGrp="1"/>
          </p:cNvSpPr>
          <p:nvPr>
            <p:ph type="subTitle" idx="1" hasCustomPrompt="1"/>
          </p:nvPr>
        </p:nvSpPr>
        <p:spPr>
          <a:xfrm>
            <a:off x="3487272" y="2136406"/>
            <a:ext cx="2169458" cy="936000"/>
          </a:xfrm>
          <a:prstGeom prst="rect">
            <a:avLst/>
          </a:prstGeom>
        </p:spPr>
        <p:txBody>
          <a:bodyPr wrap="none"/>
          <a:lstStyle>
            <a:lvl1pPr marL="0" indent="0" algn="ctr">
              <a:buNone/>
              <a:defRPr sz="6000" b="1">
                <a:solidFill>
                  <a:schemeClr val="bg1"/>
                </a:solidFill>
                <a:latin typeface="微軟正黑體" panose="020B0604030504040204" pitchFamily="34" charset="-120"/>
                <a:ea typeface="微軟正黑體" panose="020B0604030504040204"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dirty="0"/>
              <a:t>章</a:t>
            </a:r>
            <a:r>
              <a:rPr lang="en-US" altLang="zh-TW" dirty="0"/>
              <a:t>-</a:t>
            </a:r>
            <a:r>
              <a:rPr lang="zh-TW" altLang="en-US" dirty="0"/>
              <a:t>節</a:t>
            </a:r>
          </a:p>
        </p:txBody>
      </p:sp>
      <p:grpSp>
        <p:nvGrpSpPr>
          <p:cNvPr id="38" name="群組 37"/>
          <p:cNvGrpSpPr/>
          <p:nvPr userDrawn="1"/>
        </p:nvGrpSpPr>
        <p:grpSpPr>
          <a:xfrm>
            <a:off x="8690305" y="6425280"/>
            <a:ext cx="360000" cy="360000"/>
            <a:chOff x="1983179" y="1757548"/>
            <a:chExt cx="360000" cy="360000"/>
          </a:xfrm>
        </p:grpSpPr>
        <p:sp>
          <p:nvSpPr>
            <p:cNvPr id="39" name="橢圓 38">
              <a:hlinkClick r:id="" action="ppaction://hlinkshowjump?jump=endshow"/>
            </p:cNvPr>
            <p:cNvSpPr/>
            <p:nvPr userDrawn="1"/>
          </p:nvSpPr>
          <p:spPr bwMode="auto">
            <a:xfrm>
              <a:off x="1983179" y="1757548"/>
              <a:ext cx="360000" cy="360000"/>
            </a:xfrm>
            <a:prstGeom prst="ellipse">
              <a:avLst/>
            </a:prstGeom>
            <a:solidFill>
              <a:srgbClr val="3377BA"/>
            </a:solidFill>
            <a:ln>
              <a:noFill/>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sp>
          <p:nvSpPr>
            <p:cNvPr id="45" name="乘號 44">
              <a:hlinkClick r:id="" action="ppaction://hlinkshowjump?jump=endshow"/>
            </p:cNvPr>
            <p:cNvSpPr/>
            <p:nvPr userDrawn="1"/>
          </p:nvSpPr>
          <p:spPr bwMode="auto">
            <a:xfrm>
              <a:off x="2001179" y="1793548"/>
              <a:ext cx="324000" cy="288000"/>
            </a:xfrm>
            <a:prstGeom prst="mathMultiply">
              <a:avLst/>
            </a:prstGeom>
            <a:solidFill>
              <a:schemeClr val="bg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grpSp>
      <p:grpSp>
        <p:nvGrpSpPr>
          <p:cNvPr id="6" name="群組 5"/>
          <p:cNvGrpSpPr/>
          <p:nvPr userDrawn="1"/>
        </p:nvGrpSpPr>
        <p:grpSpPr>
          <a:xfrm>
            <a:off x="5042280" y="0"/>
            <a:ext cx="4105594" cy="484632"/>
            <a:chOff x="5042280" y="563230"/>
            <a:chExt cx="4105594" cy="484632"/>
          </a:xfrm>
        </p:grpSpPr>
        <p:sp>
          <p:nvSpPr>
            <p:cNvPr id="4" name="＞形箭號 3"/>
            <p:cNvSpPr/>
            <p:nvPr userDrawn="1"/>
          </p:nvSpPr>
          <p:spPr bwMode="auto">
            <a:xfrm flipH="1">
              <a:off x="6915548" y="563230"/>
              <a:ext cx="936000" cy="484632"/>
            </a:xfrm>
            <a:prstGeom prst="chevron">
              <a:avLst/>
            </a:prstGeom>
            <a:solidFill>
              <a:srgbClr val="0055A9">
                <a:alpha val="8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outerShdw blurRad="38100" dist="38100" dir="2700000" algn="tl">
                    <a:srgbClr val="000000">
                      <a:alpha val="43137"/>
                    </a:srgbClr>
                  </a:outerShdw>
                </a:effectLst>
                <a:latin typeface="Arial" pitchFamily="34" charset="0"/>
                <a:ea typeface="新細明體" pitchFamily="18" charset="-120"/>
              </a:endParaRPr>
            </a:p>
          </p:txBody>
        </p:sp>
        <p:sp>
          <p:nvSpPr>
            <p:cNvPr id="5" name="五邊形 4"/>
            <p:cNvSpPr/>
            <p:nvPr userDrawn="1"/>
          </p:nvSpPr>
          <p:spPr bwMode="auto">
            <a:xfrm flipH="1">
              <a:off x="7851874" y="563230"/>
              <a:ext cx="1296000" cy="484632"/>
            </a:xfrm>
            <a:prstGeom prst="homePlate">
              <a:avLst/>
            </a:prstGeom>
            <a:solidFill>
              <a:srgbClr val="0055A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outerShdw blurRad="38100" dist="38100" dir="2700000" algn="tl">
                    <a:srgbClr val="000000">
                      <a:alpha val="43137"/>
                    </a:srgbClr>
                  </a:outerShdw>
                </a:effectLst>
                <a:latin typeface="Arial" pitchFamily="34" charset="0"/>
                <a:ea typeface="新細明體" pitchFamily="18" charset="-120"/>
              </a:endParaRPr>
            </a:p>
          </p:txBody>
        </p:sp>
        <p:sp>
          <p:nvSpPr>
            <p:cNvPr id="25" name="＞形箭號 24"/>
            <p:cNvSpPr/>
            <p:nvPr userDrawn="1"/>
          </p:nvSpPr>
          <p:spPr bwMode="auto">
            <a:xfrm flipH="1">
              <a:off x="6158682" y="563230"/>
              <a:ext cx="756540" cy="484632"/>
            </a:xfrm>
            <a:prstGeom prst="chevron">
              <a:avLst/>
            </a:prstGeom>
            <a:solidFill>
              <a:srgbClr val="0055A9">
                <a:alpha val="6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outerShdw blurRad="38100" dist="38100" dir="2700000" algn="tl">
                    <a:srgbClr val="000000">
                      <a:alpha val="43137"/>
                    </a:srgbClr>
                  </a:outerShdw>
                </a:effectLst>
                <a:latin typeface="Arial" pitchFamily="34" charset="0"/>
                <a:ea typeface="新細明體" pitchFamily="18" charset="-120"/>
              </a:endParaRPr>
            </a:p>
          </p:txBody>
        </p:sp>
        <p:sp>
          <p:nvSpPr>
            <p:cNvPr id="29" name="＞形箭號 28"/>
            <p:cNvSpPr/>
            <p:nvPr userDrawn="1"/>
          </p:nvSpPr>
          <p:spPr bwMode="auto">
            <a:xfrm flipH="1">
              <a:off x="5510171" y="563230"/>
              <a:ext cx="648186" cy="484632"/>
            </a:xfrm>
            <a:prstGeom prst="chevron">
              <a:avLst/>
            </a:prstGeom>
            <a:solidFill>
              <a:srgbClr val="0055A9">
                <a:alpha val="4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outerShdw blurRad="38100" dist="38100" dir="2700000" algn="tl">
                    <a:srgbClr val="000000">
                      <a:alpha val="43137"/>
                    </a:srgbClr>
                  </a:outerShdw>
                </a:effectLst>
                <a:latin typeface="Arial" pitchFamily="34" charset="0"/>
                <a:ea typeface="新細明體" pitchFamily="18" charset="-120"/>
              </a:endParaRPr>
            </a:p>
          </p:txBody>
        </p:sp>
        <p:sp>
          <p:nvSpPr>
            <p:cNvPr id="30" name="＞形箭號 29"/>
            <p:cNvSpPr/>
            <p:nvPr userDrawn="1"/>
          </p:nvSpPr>
          <p:spPr bwMode="auto">
            <a:xfrm flipH="1">
              <a:off x="5042280" y="563230"/>
              <a:ext cx="467566" cy="484632"/>
            </a:xfrm>
            <a:prstGeom prst="chevron">
              <a:avLst/>
            </a:prstGeom>
            <a:solidFill>
              <a:srgbClr val="0055A9">
                <a:alpha val="2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outerShdw blurRad="38100" dist="38100" dir="2700000" algn="tl">
                    <a:srgbClr val="000000">
                      <a:alpha val="43137"/>
                    </a:srgbClr>
                  </a:outerShdw>
                </a:effectLst>
                <a:latin typeface="Arial" pitchFamily="34" charset="0"/>
                <a:ea typeface="新細明體" pitchFamily="18" charset="-120"/>
              </a:endParaRPr>
            </a:p>
          </p:txBody>
        </p:sp>
      </p:grpSp>
      <p:grpSp>
        <p:nvGrpSpPr>
          <p:cNvPr id="32" name="群組 31"/>
          <p:cNvGrpSpPr/>
          <p:nvPr userDrawn="1"/>
        </p:nvGrpSpPr>
        <p:grpSpPr>
          <a:xfrm>
            <a:off x="8309380" y="6425280"/>
            <a:ext cx="360000" cy="360000"/>
            <a:chOff x="1983179" y="1757548"/>
            <a:chExt cx="360000" cy="360000"/>
          </a:xfrm>
        </p:grpSpPr>
        <p:sp>
          <p:nvSpPr>
            <p:cNvPr id="33" name="橢圓 32">
              <a:hlinkClick r:id="" action="ppaction://hlinkshowjump?jump=nextslide"/>
            </p:cNvPr>
            <p:cNvSpPr/>
            <p:nvPr userDrawn="1"/>
          </p:nvSpPr>
          <p:spPr bwMode="auto">
            <a:xfrm>
              <a:off x="1983179" y="1757548"/>
              <a:ext cx="360000" cy="360000"/>
            </a:xfrm>
            <a:prstGeom prst="ellipse">
              <a:avLst/>
            </a:prstGeom>
            <a:solidFill>
              <a:srgbClr val="3377BA"/>
            </a:solidFill>
            <a:ln>
              <a:noFill/>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sp>
          <p:nvSpPr>
            <p:cNvPr id="34" name="等腰三角形 33">
              <a:hlinkClick r:id="" action="ppaction://hlinkshowjump?jump=nextslide"/>
            </p:cNvPr>
            <p:cNvSpPr/>
            <p:nvPr userDrawn="1"/>
          </p:nvSpPr>
          <p:spPr bwMode="auto">
            <a:xfrm rot="5400000">
              <a:off x="2074422" y="1847548"/>
              <a:ext cx="252000" cy="180000"/>
            </a:xfrm>
            <a:prstGeom prst="triangle">
              <a:avLst/>
            </a:prstGeom>
            <a:solidFill>
              <a:schemeClr val="bg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grpSp>
      <p:pic>
        <p:nvPicPr>
          <p:cNvPr id="18" name="圖片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2264" y="6474775"/>
            <a:ext cx="1823021" cy="323850"/>
          </a:xfrm>
          <a:prstGeom prst="rect">
            <a:avLst/>
          </a:prstGeom>
          <a:noFill/>
          <a:ln w="9525">
            <a:noFill/>
            <a:miter lim="800000"/>
            <a:headEnd/>
            <a:tailEnd/>
          </a:ln>
        </p:spPr>
      </p:pic>
    </p:spTree>
    <p:extLst>
      <p:ext uri="{BB962C8B-B14F-4D97-AF65-F5344CB8AC3E}">
        <p14:creationId xmlns:p14="http://schemas.microsoft.com/office/powerpoint/2010/main" val="2622680506"/>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內文">
    <p:spTree>
      <p:nvGrpSpPr>
        <p:cNvPr id="1" name=""/>
        <p:cNvGrpSpPr/>
        <p:nvPr/>
      </p:nvGrpSpPr>
      <p:grpSpPr>
        <a:xfrm>
          <a:off x="0" y="0"/>
          <a:ext cx="0" cy="0"/>
          <a:chOff x="0" y="0"/>
          <a:chExt cx="0" cy="0"/>
        </a:xfrm>
      </p:grpSpPr>
      <p:sp>
        <p:nvSpPr>
          <p:cNvPr id="13" name="文字版面配置區 6"/>
          <p:cNvSpPr>
            <a:spLocks noGrp="1"/>
          </p:cNvSpPr>
          <p:nvPr>
            <p:ph type="body" sz="quarter" idx="10"/>
          </p:nvPr>
        </p:nvSpPr>
        <p:spPr>
          <a:xfrm>
            <a:off x="450640" y="620688"/>
            <a:ext cx="8172000" cy="2097087"/>
          </a:xfrm>
          <a:prstGeom prst="rect">
            <a:avLst/>
          </a:prstGeom>
        </p:spPr>
        <p:txBody>
          <a:bodyPr/>
          <a:lstStyle>
            <a:lvl1pPr marL="0" indent="0" algn="just">
              <a:lnSpc>
                <a:spcPct val="120000"/>
              </a:lnSpc>
              <a:buFontTx/>
              <a:buNone/>
              <a:defRPr kumimoji="1" lang="zh-TW" altLang="en-US" sz="3200" dirty="0">
                <a:solidFill>
                  <a:schemeClr val="tx1"/>
                </a:solidFill>
                <a:latin typeface="微軟正黑體" panose="020B0604030504040204" pitchFamily="34" charset="-120"/>
                <a:ea typeface="微軟正黑體" panose="020B0604030504040204" pitchFamily="34" charset="-120"/>
                <a:cs typeface="+mn-cs"/>
              </a:defRPr>
            </a:lvl1pPr>
          </a:lstStyle>
          <a:p>
            <a:pPr marL="457200" lvl="0" indent="-457200" algn="just" rtl="0" eaLnBrk="0" fontAlgn="base" hangingPunct="0">
              <a:lnSpc>
                <a:spcPct val="120000"/>
              </a:lnSpc>
              <a:spcBef>
                <a:spcPct val="20000"/>
              </a:spcBef>
              <a:spcAft>
                <a:spcPct val="0"/>
              </a:spcAft>
              <a:buFont typeface="Arial" panose="020B0604020202020204" pitchFamily="34" charset="0"/>
              <a:buChar char="•"/>
            </a:pPr>
            <a:r>
              <a:rPr lang="zh-TW" altLang="en-US" dirty="0"/>
              <a:t>按一下以編輯母片文字樣式</a:t>
            </a:r>
          </a:p>
        </p:txBody>
      </p:sp>
      <p:sp>
        <p:nvSpPr>
          <p:cNvPr id="14" name="矩形 13"/>
          <p:cNvSpPr/>
          <p:nvPr userDrawn="1"/>
        </p:nvSpPr>
        <p:spPr bwMode="auto">
          <a:xfrm flipH="1">
            <a:off x="-1" y="0"/>
            <a:ext cx="9143999" cy="484632"/>
          </a:xfrm>
          <a:prstGeom prst="rect">
            <a:avLst/>
          </a:prstGeom>
          <a:solidFill>
            <a:srgbClr val="0055A9">
              <a:alpha val="4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outerShdw blurRad="38100" dist="38100" dir="2700000" algn="tl">
                  <a:srgbClr val="000000">
                    <a:alpha val="43137"/>
                  </a:srgbClr>
                </a:outerShdw>
              </a:effectLst>
              <a:latin typeface="Arial" pitchFamily="34" charset="0"/>
              <a:ea typeface="新細明體" pitchFamily="18" charset="-120"/>
            </a:endParaRPr>
          </a:p>
        </p:txBody>
      </p:sp>
      <p:sp>
        <p:nvSpPr>
          <p:cNvPr id="15" name="＞形箭號 14"/>
          <p:cNvSpPr/>
          <p:nvPr userDrawn="1"/>
        </p:nvSpPr>
        <p:spPr bwMode="auto">
          <a:xfrm flipH="1">
            <a:off x="-22" y="0"/>
            <a:ext cx="467566" cy="484632"/>
          </a:xfrm>
          <a:prstGeom prst="chevron">
            <a:avLst/>
          </a:prstGeom>
          <a:solidFill>
            <a:srgbClr val="0055A9">
              <a:alpha val="2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outerShdw blurRad="38100" dist="38100" dir="2700000" algn="tl">
                  <a:srgbClr val="000000">
                    <a:alpha val="43137"/>
                  </a:srgbClr>
                </a:outerShdw>
              </a:effectLst>
              <a:latin typeface="Arial" pitchFamily="34" charset="0"/>
              <a:ea typeface="新細明體" pitchFamily="18" charset="-120"/>
            </a:endParaRPr>
          </a:p>
        </p:txBody>
      </p:sp>
      <p:sp>
        <p:nvSpPr>
          <p:cNvPr id="16" name="＞形箭號 15"/>
          <p:cNvSpPr/>
          <p:nvPr userDrawn="1"/>
        </p:nvSpPr>
        <p:spPr bwMode="auto">
          <a:xfrm flipH="1">
            <a:off x="467544" y="0"/>
            <a:ext cx="467566" cy="484632"/>
          </a:xfrm>
          <a:prstGeom prst="chevron">
            <a:avLst/>
          </a:prstGeom>
          <a:solidFill>
            <a:srgbClr val="0055A9">
              <a:alpha val="4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latinLnBrk="0" hangingPunct="1">
              <a:lnSpc>
                <a:spcPct val="100000"/>
              </a:lnSpc>
              <a:buClrTx/>
              <a:buSzTx/>
              <a:buFontTx/>
              <a:buNone/>
              <a:tabLst/>
            </a:pPr>
            <a:endParaRPr lang="zh-TW" altLang="en-US" sz="1800" b="0" i="0" u="none" strike="noStrike" cap="none" normalizeH="0" baseline="0">
              <a:ln>
                <a:noFill/>
              </a:ln>
              <a:effectLst>
                <a:outerShdw blurRad="38100" dist="38100" dir="2700000" algn="tl">
                  <a:srgbClr val="000000">
                    <a:alpha val="43137"/>
                  </a:srgbClr>
                </a:outerShdw>
              </a:effectLst>
              <a:latin typeface="Arial" pitchFamily="34" charset="0"/>
            </a:endParaRPr>
          </a:p>
        </p:txBody>
      </p:sp>
      <p:grpSp>
        <p:nvGrpSpPr>
          <p:cNvPr id="26" name="群組 25"/>
          <p:cNvGrpSpPr/>
          <p:nvPr userDrawn="1"/>
        </p:nvGrpSpPr>
        <p:grpSpPr>
          <a:xfrm>
            <a:off x="8690305" y="6425280"/>
            <a:ext cx="360000" cy="360000"/>
            <a:chOff x="1983179" y="1757548"/>
            <a:chExt cx="360000" cy="360000"/>
          </a:xfrm>
        </p:grpSpPr>
        <p:sp>
          <p:nvSpPr>
            <p:cNvPr id="27" name="橢圓 26">
              <a:hlinkClick r:id="" action="ppaction://hlinkshowjump?jump=endshow"/>
            </p:cNvPr>
            <p:cNvSpPr/>
            <p:nvPr userDrawn="1"/>
          </p:nvSpPr>
          <p:spPr bwMode="auto">
            <a:xfrm>
              <a:off x="1983179" y="1757548"/>
              <a:ext cx="360000" cy="360000"/>
            </a:xfrm>
            <a:prstGeom prst="ellipse">
              <a:avLst/>
            </a:prstGeom>
            <a:solidFill>
              <a:srgbClr val="3377BA"/>
            </a:solidFill>
            <a:ln>
              <a:noFill/>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sp>
          <p:nvSpPr>
            <p:cNvPr id="28" name="乘號 27">
              <a:hlinkClick r:id="" action="ppaction://hlinkshowjump?jump=endshow"/>
            </p:cNvPr>
            <p:cNvSpPr/>
            <p:nvPr userDrawn="1"/>
          </p:nvSpPr>
          <p:spPr bwMode="auto">
            <a:xfrm>
              <a:off x="2001179" y="1793548"/>
              <a:ext cx="324000" cy="288000"/>
            </a:xfrm>
            <a:prstGeom prst="mathMultiply">
              <a:avLst/>
            </a:prstGeom>
            <a:solidFill>
              <a:schemeClr val="bg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grpSp>
      <p:grpSp>
        <p:nvGrpSpPr>
          <p:cNvPr id="29" name="群組 28"/>
          <p:cNvGrpSpPr/>
          <p:nvPr userDrawn="1"/>
        </p:nvGrpSpPr>
        <p:grpSpPr>
          <a:xfrm>
            <a:off x="8309380" y="6425280"/>
            <a:ext cx="360000" cy="360000"/>
            <a:chOff x="1983179" y="1757548"/>
            <a:chExt cx="360000" cy="360000"/>
          </a:xfrm>
        </p:grpSpPr>
        <p:sp>
          <p:nvSpPr>
            <p:cNvPr id="30" name="橢圓 29">
              <a:hlinkClick r:id="" action="ppaction://hlinkshowjump?jump=nextslide"/>
            </p:cNvPr>
            <p:cNvSpPr/>
            <p:nvPr userDrawn="1"/>
          </p:nvSpPr>
          <p:spPr bwMode="auto">
            <a:xfrm>
              <a:off x="1983179" y="1757548"/>
              <a:ext cx="360000" cy="360000"/>
            </a:xfrm>
            <a:prstGeom prst="ellipse">
              <a:avLst/>
            </a:prstGeom>
            <a:solidFill>
              <a:srgbClr val="3377BA"/>
            </a:solidFill>
            <a:ln>
              <a:noFill/>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sp>
          <p:nvSpPr>
            <p:cNvPr id="31" name="等腰三角形 30">
              <a:hlinkClick r:id="" action="ppaction://hlinkshowjump?jump=nextslide"/>
            </p:cNvPr>
            <p:cNvSpPr/>
            <p:nvPr userDrawn="1"/>
          </p:nvSpPr>
          <p:spPr bwMode="auto">
            <a:xfrm rot="5400000">
              <a:off x="2074422" y="1847548"/>
              <a:ext cx="252000" cy="180000"/>
            </a:xfrm>
            <a:prstGeom prst="triangle">
              <a:avLst/>
            </a:prstGeom>
            <a:solidFill>
              <a:schemeClr val="bg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grpSp>
      <p:grpSp>
        <p:nvGrpSpPr>
          <p:cNvPr id="32" name="群組 31"/>
          <p:cNvGrpSpPr/>
          <p:nvPr userDrawn="1"/>
        </p:nvGrpSpPr>
        <p:grpSpPr>
          <a:xfrm flipH="1">
            <a:off x="7547532" y="6425280"/>
            <a:ext cx="360000" cy="360000"/>
            <a:chOff x="1983179" y="1757548"/>
            <a:chExt cx="360000" cy="360000"/>
          </a:xfrm>
        </p:grpSpPr>
        <p:sp>
          <p:nvSpPr>
            <p:cNvPr id="33" name="橢圓 32">
              <a:hlinkClick r:id="" action="ppaction://hlinkshowjump?jump=previousslide"/>
            </p:cNvPr>
            <p:cNvSpPr/>
            <p:nvPr userDrawn="1"/>
          </p:nvSpPr>
          <p:spPr bwMode="auto">
            <a:xfrm>
              <a:off x="1983179" y="1757548"/>
              <a:ext cx="360000" cy="360000"/>
            </a:xfrm>
            <a:prstGeom prst="ellipse">
              <a:avLst/>
            </a:prstGeom>
            <a:solidFill>
              <a:srgbClr val="3377BA"/>
            </a:solidFill>
            <a:ln>
              <a:noFill/>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sp>
          <p:nvSpPr>
            <p:cNvPr id="40" name="等腰三角形 39">
              <a:hlinkClick r:id="" action="ppaction://hlinkshowjump?jump=previousslide"/>
            </p:cNvPr>
            <p:cNvSpPr/>
            <p:nvPr userDrawn="1"/>
          </p:nvSpPr>
          <p:spPr bwMode="auto">
            <a:xfrm rot="5400000">
              <a:off x="2074422" y="1847548"/>
              <a:ext cx="252000" cy="180000"/>
            </a:xfrm>
            <a:prstGeom prst="triangle">
              <a:avLst/>
            </a:prstGeom>
            <a:solidFill>
              <a:schemeClr val="bg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grpSp>
      <p:grpSp>
        <p:nvGrpSpPr>
          <p:cNvPr id="41" name="群組 40"/>
          <p:cNvGrpSpPr/>
          <p:nvPr userDrawn="1"/>
        </p:nvGrpSpPr>
        <p:grpSpPr>
          <a:xfrm>
            <a:off x="7928456" y="6425280"/>
            <a:ext cx="360000" cy="360000"/>
            <a:chOff x="7642461" y="6618625"/>
            <a:chExt cx="360000" cy="360000"/>
          </a:xfrm>
        </p:grpSpPr>
        <p:sp>
          <p:nvSpPr>
            <p:cNvPr id="42" name="橢圓 41">
              <a:hlinkClick r:id="" action="ppaction://hlinkshowjump?jump=firstslide"/>
            </p:cNvPr>
            <p:cNvSpPr/>
            <p:nvPr userDrawn="1"/>
          </p:nvSpPr>
          <p:spPr bwMode="auto">
            <a:xfrm flipH="1">
              <a:off x="7642461" y="6618625"/>
              <a:ext cx="360000" cy="360000"/>
            </a:xfrm>
            <a:prstGeom prst="ellipse">
              <a:avLst/>
            </a:prstGeom>
            <a:solidFill>
              <a:srgbClr val="3377BA"/>
            </a:solidFill>
            <a:ln>
              <a:noFill/>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sp>
          <p:nvSpPr>
            <p:cNvPr id="43" name="Rectangle 9">
              <a:hlinkClick r:id="" action="ppaction://hlinkshowjump?jump=firstslide"/>
              <a:extLst>
                <a:ext uri="{FF2B5EF4-FFF2-40B4-BE49-F238E27FC236}">
                  <a16:creationId xmlns="" xmlns:a16="http://schemas.microsoft.com/office/drawing/2014/main" id="{F4DF7C3C-D955-465B-A7ED-DA6CEFF74209}"/>
                </a:ext>
              </a:extLst>
            </p:cNvPr>
            <p:cNvSpPr/>
            <p:nvPr userDrawn="1"/>
          </p:nvSpPr>
          <p:spPr>
            <a:xfrm>
              <a:off x="7696461" y="6690625"/>
              <a:ext cx="252000" cy="216000"/>
            </a:xfrm>
            <a:custGeom>
              <a:avLst/>
              <a:gdLst/>
              <a:ahLst/>
              <a:cxnLst/>
              <a:rect l="l" t="t" r="r" b="b"/>
              <a:pathLst>
                <a:path w="3228210" h="3222968">
                  <a:moveTo>
                    <a:pt x="1619999" y="642446"/>
                  </a:moveTo>
                  <a:lnTo>
                    <a:pt x="2664115" y="1686562"/>
                  </a:lnTo>
                  <a:lnTo>
                    <a:pt x="2664116" y="1686562"/>
                  </a:lnTo>
                  <a:lnTo>
                    <a:pt x="2664116" y="3222968"/>
                  </a:lnTo>
                  <a:lnTo>
                    <a:pt x="2015013" y="3222968"/>
                  </a:lnTo>
                  <a:lnTo>
                    <a:pt x="2015013" y="2511495"/>
                  </a:lnTo>
                  <a:cubicBezTo>
                    <a:pt x="2015013" y="2399422"/>
                    <a:pt x="1924159" y="2308568"/>
                    <a:pt x="1812086" y="2308568"/>
                  </a:cubicBezTo>
                  <a:lnTo>
                    <a:pt x="1427912" y="2308568"/>
                  </a:lnTo>
                  <a:cubicBezTo>
                    <a:pt x="1315839" y="2308568"/>
                    <a:pt x="1224985" y="2399422"/>
                    <a:pt x="1224985" y="2511495"/>
                  </a:cubicBezTo>
                  <a:lnTo>
                    <a:pt x="1224985" y="3222968"/>
                  </a:lnTo>
                  <a:lnTo>
                    <a:pt x="575882" y="3222968"/>
                  </a:lnTo>
                  <a:lnTo>
                    <a:pt x="575882" y="1686562"/>
                  </a:lnTo>
                  <a:lnTo>
                    <a:pt x="575884" y="1686562"/>
                  </a:lnTo>
                  <a:close/>
                  <a:moveTo>
                    <a:pt x="509997" y="122689"/>
                  </a:moveTo>
                  <a:lnTo>
                    <a:pt x="942045" y="122689"/>
                  </a:lnTo>
                  <a:lnTo>
                    <a:pt x="942045" y="542556"/>
                  </a:lnTo>
                  <a:lnTo>
                    <a:pt x="509997" y="974604"/>
                  </a:lnTo>
                  <a:close/>
                  <a:moveTo>
                    <a:pt x="1620001" y="7099"/>
                  </a:moveTo>
                  <a:lnTo>
                    <a:pt x="3228210" y="1686560"/>
                  </a:lnTo>
                  <a:lnTo>
                    <a:pt x="2900441" y="1686560"/>
                  </a:lnTo>
                  <a:lnTo>
                    <a:pt x="1620001" y="349390"/>
                  </a:lnTo>
                  <a:close/>
                  <a:moveTo>
                    <a:pt x="1619999" y="0"/>
                  </a:moveTo>
                  <a:lnTo>
                    <a:pt x="1619999" y="342291"/>
                  </a:lnTo>
                  <a:lnTo>
                    <a:pt x="330172" y="1679462"/>
                  </a:lnTo>
                  <a:lnTo>
                    <a:pt x="0" y="167946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grpSp>
      <p:sp>
        <p:nvSpPr>
          <p:cNvPr id="51" name="文字方塊 50"/>
          <p:cNvSpPr txBox="1"/>
          <p:nvPr userDrawn="1"/>
        </p:nvSpPr>
        <p:spPr>
          <a:xfrm>
            <a:off x="1043608" y="25460"/>
            <a:ext cx="3960440" cy="523220"/>
          </a:xfrm>
          <a:prstGeom prst="rect">
            <a:avLst/>
          </a:prstGeom>
          <a:noFill/>
        </p:spPr>
        <p:txBody>
          <a:bodyPr wrap="square" rtlCol="0">
            <a:spAutoFit/>
          </a:bodyPr>
          <a:lstStyle/>
          <a:p>
            <a:r>
              <a:rPr kumimoji="1" lang="en-US" altLang="zh-TW" sz="2800" b="1" dirty="0">
                <a:ln>
                  <a:noFill/>
                </a:ln>
                <a:solidFill>
                  <a:srgbClr val="0055A9"/>
                </a:solidFill>
                <a:effectLst/>
                <a:latin typeface="+mj-lt"/>
                <a:ea typeface="+mj-ea"/>
                <a:cs typeface="+mj-cs"/>
              </a:rPr>
              <a:t>3-1</a:t>
            </a:r>
            <a:r>
              <a:rPr kumimoji="1" lang="zh-TW" altLang="en-US" sz="2800" b="1" dirty="0">
                <a:ln>
                  <a:noFill/>
                </a:ln>
                <a:solidFill>
                  <a:srgbClr val="0055A9"/>
                </a:solidFill>
                <a:effectLst/>
                <a:latin typeface="+mj-lt"/>
                <a:ea typeface="+mj-ea"/>
                <a:cs typeface="+mj-cs"/>
              </a:rPr>
              <a:t>　功與功率</a:t>
            </a:r>
          </a:p>
        </p:txBody>
      </p:sp>
    </p:spTree>
    <p:extLst>
      <p:ext uri="{BB962C8B-B14F-4D97-AF65-F5344CB8AC3E}">
        <p14:creationId xmlns:p14="http://schemas.microsoft.com/office/powerpoint/2010/main" val="252697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最後一頁">
    <p:bg>
      <p:bgPr>
        <a:pattFill prst="ltHorz">
          <a:fgClr>
            <a:schemeClr val="bg1">
              <a:lumMod val="95000"/>
            </a:schemeClr>
          </a:fgClr>
          <a:bgClr>
            <a:schemeClr val="bg1"/>
          </a:bgClr>
        </a:pattFill>
        <a:effectLst/>
      </p:bgPr>
    </p:bg>
    <p:spTree>
      <p:nvGrpSpPr>
        <p:cNvPr id="1" name=""/>
        <p:cNvGrpSpPr/>
        <p:nvPr/>
      </p:nvGrpSpPr>
      <p:grpSpPr>
        <a:xfrm>
          <a:off x="0" y="0"/>
          <a:ext cx="0" cy="0"/>
          <a:chOff x="0" y="0"/>
          <a:chExt cx="0" cy="0"/>
        </a:xfrm>
      </p:grpSpPr>
      <p:grpSp>
        <p:nvGrpSpPr>
          <p:cNvPr id="17" name="组合 50"/>
          <p:cNvGrpSpPr/>
          <p:nvPr userDrawn="1"/>
        </p:nvGrpSpPr>
        <p:grpSpPr>
          <a:xfrm>
            <a:off x="1619672" y="2492896"/>
            <a:ext cx="5762898" cy="1116018"/>
            <a:chOff x="3225881" y="5541379"/>
            <a:chExt cx="5762898" cy="1116018"/>
          </a:xfrm>
        </p:grpSpPr>
        <p:sp>
          <p:nvSpPr>
            <p:cNvPr id="18" name="椭圆 31"/>
            <p:cNvSpPr/>
            <p:nvPr/>
          </p:nvSpPr>
          <p:spPr>
            <a:xfrm>
              <a:off x="3225881" y="5541379"/>
              <a:ext cx="5762898" cy="1116018"/>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0055A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19" name="Text Box 21"/>
            <p:cNvSpPr txBox="1">
              <a:spLocks noChangeArrowheads="1"/>
            </p:cNvSpPr>
            <p:nvPr/>
          </p:nvSpPr>
          <p:spPr bwMode="auto">
            <a:xfrm>
              <a:off x="4114369" y="5776534"/>
              <a:ext cx="3960898" cy="648805"/>
            </a:xfrm>
            <a:prstGeom prst="rect">
              <a:avLst/>
            </a:prstGeom>
            <a:noFill/>
            <a:ln w="9525">
              <a:noFill/>
              <a:miter lim="800000"/>
              <a:headEnd/>
              <a:tailEnd/>
            </a:ln>
            <a:effectLst/>
          </p:spPr>
          <p:txBody>
            <a:bodyPr wrap="square" lIns="93890" tIns="46945" rIns="93890" bIns="46945">
              <a:spAutoFit/>
            </a:bodyPr>
            <a:lstStyle/>
            <a:p>
              <a:pPr algn="ctr">
                <a:defRPr/>
              </a:pPr>
              <a:r>
                <a:rPr lang="zh-TW" altLang="en-US" sz="3600" kern="0" dirty="0">
                  <a:solidFill>
                    <a:srgbClr val="0055A9"/>
                  </a:solidFill>
                  <a:ea typeface="微软雅黑" pitchFamily="34" charset="-122"/>
                </a:rPr>
                <a:t>本章節結束</a:t>
              </a:r>
              <a:endParaRPr lang="zh-CN" altLang="en-US" sz="3600" kern="0" dirty="0">
                <a:solidFill>
                  <a:srgbClr val="0055A9"/>
                </a:solidFill>
                <a:ea typeface="微软雅黑" pitchFamily="34" charset="-122"/>
              </a:endParaRPr>
            </a:p>
          </p:txBody>
        </p:sp>
      </p:grpSp>
      <p:grpSp>
        <p:nvGrpSpPr>
          <p:cNvPr id="12" name="群組 11"/>
          <p:cNvGrpSpPr/>
          <p:nvPr userDrawn="1"/>
        </p:nvGrpSpPr>
        <p:grpSpPr>
          <a:xfrm>
            <a:off x="8690305" y="6425280"/>
            <a:ext cx="360000" cy="360000"/>
            <a:chOff x="1983179" y="1757548"/>
            <a:chExt cx="360000" cy="360000"/>
          </a:xfrm>
        </p:grpSpPr>
        <p:sp>
          <p:nvSpPr>
            <p:cNvPr id="14" name="橢圓 13">
              <a:hlinkClick r:id="" action="ppaction://hlinkshowjump?jump=endshow"/>
            </p:cNvPr>
            <p:cNvSpPr/>
            <p:nvPr userDrawn="1"/>
          </p:nvSpPr>
          <p:spPr bwMode="auto">
            <a:xfrm>
              <a:off x="1983179" y="1757548"/>
              <a:ext cx="360000" cy="360000"/>
            </a:xfrm>
            <a:prstGeom prst="ellipse">
              <a:avLst/>
            </a:prstGeom>
            <a:solidFill>
              <a:srgbClr val="3377BA"/>
            </a:solidFill>
            <a:ln>
              <a:noFill/>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sp>
          <p:nvSpPr>
            <p:cNvPr id="15" name="乘號 14">
              <a:hlinkClick r:id="" action="ppaction://hlinkshowjump?jump=endshow"/>
            </p:cNvPr>
            <p:cNvSpPr/>
            <p:nvPr userDrawn="1"/>
          </p:nvSpPr>
          <p:spPr bwMode="auto">
            <a:xfrm>
              <a:off x="2001179" y="1793548"/>
              <a:ext cx="324000" cy="288000"/>
            </a:xfrm>
            <a:prstGeom prst="mathMultiply">
              <a:avLst/>
            </a:prstGeom>
            <a:solidFill>
              <a:schemeClr val="bg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grpSp>
      <p:grpSp>
        <p:nvGrpSpPr>
          <p:cNvPr id="16" name="群組 15"/>
          <p:cNvGrpSpPr/>
          <p:nvPr userDrawn="1"/>
        </p:nvGrpSpPr>
        <p:grpSpPr>
          <a:xfrm flipH="1">
            <a:off x="7547532" y="6425280"/>
            <a:ext cx="360000" cy="360000"/>
            <a:chOff x="1983179" y="1757548"/>
            <a:chExt cx="360000" cy="360000"/>
          </a:xfrm>
        </p:grpSpPr>
        <p:sp>
          <p:nvSpPr>
            <p:cNvPr id="20" name="橢圓 19">
              <a:hlinkClick r:id="" action="ppaction://hlinkshowjump?jump=previousslide"/>
            </p:cNvPr>
            <p:cNvSpPr/>
            <p:nvPr userDrawn="1"/>
          </p:nvSpPr>
          <p:spPr bwMode="auto">
            <a:xfrm>
              <a:off x="1983179" y="1757548"/>
              <a:ext cx="360000" cy="360000"/>
            </a:xfrm>
            <a:prstGeom prst="ellipse">
              <a:avLst/>
            </a:prstGeom>
            <a:solidFill>
              <a:srgbClr val="3377BA"/>
            </a:solidFill>
            <a:ln>
              <a:noFill/>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sp>
          <p:nvSpPr>
            <p:cNvPr id="21" name="等腰三角形 20">
              <a:hlinkClick r:id="" action="ppaction://hlinkshowjump?jump=previousslide"/>
            </p:cNvPr>
            <p:cNvSpPr/>
            <p:nvPr userDrawn="1"/>
          </p:nvSpPr>
          <p:spPr bwMode="auto">
            <a:xfrm rot="5400000">
              <a:off x="2074422" y="1847548"/>
              <a:ext cx="252000" cy="180000"/>
            </a:xfrm>
            <a:prstGeom prst="triangle">
              <a:avLst/>
            </a:prstGeom>
            <a:solidFill>
              <a:schemeClr val="bg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grpSp>
      <p:grpSp>
        <p:nvGrpSpPr>
          <p:cNvPr id="22" name="群組 21"/>
          <p:cNvGrpSpPr/>
          <p:nvPr userDrawn="1"/>
        </p:nvGrpSpPr>
        <p:grpSpPr>
          <a:xfrm>
            <a:off x="7928456" y="6425280"/>
            <a:ext cx="360000" cy="360000"/>
            <a:chOff x="7642461" y="6618625"/>
            <a:chExt cx="360000" cy="360000"/>
          </a:xfrm>
        </p:grpSpPr>
        <p:sp>
          <p:nvSpPr>
            <p:cNvPr id="23" name="橢圓 22">
              <a:hlinkClick r:id="" action="ppaction://hlinkshowjump?jump=firstslide"/>
            </p:cNvPr>
            <p:cNvSpPr/>
            <p:nvPr userDrawn="1"/>
          </p:nvSpPr>
          <p:spPr bwMode="auto">
            <a:xfrm flipH="1">
              <a:off x="7642461" y="6618625"/>
              <a:ext cx="360000" cy="360000"/>
            </a:xfrm>
            <a:prstGeom prst="ellipse">
              <a:avLst/>
            </a:prstGeom>
            <a:solidFill>
              <a:srgbClr val="3377BA"/>
            </a:solidFill>
            <a:ln>
              <a:noFill/>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100000"/>
                </a:spcBef>
                <a:spcAft>
                  <a:spcPct val="0"/>
                </a:spcAft>
                <a:buClrTx/>
                <a:buSzTx/>
                <a:buFontTx/>
                <a:buNone/>
                <a:tabLst/>
              </a:pPr>
              <a:endParaRPr kumimoji="1" lang="zh-TW" altLang="en-US" sz="2800" b="1" i="0" u="none" strike="noStrike" cap="none" normalizeH="0" baseline="0">
                <a:ln>
                  <a:noFill/>
                </a:ln>
                <a:solidFill>
                  <a:schemeClr val="tx1"/>
                </a:solidFill>
                <a:effectLst/>
                <a:latin typeface="標楷體" pitchFamily="65" charset="-120"/>
                <a:ea typeface="標楷體" pitchFamily="65" charset="-120"/>
              </a:endParaRPr>
            </a:p>
          </p:txBody>
        </p:sp>
        <p:sp>
          <p:nvSpPr>
            <p:cNvPr id="24" name="Rectangle 9">
              <a:hlinkClick r:id="" action="ppaction://hlinkshowjump?jump=firstslide"/>
              <a:extLst>
                <a:ext uri="{FF2B5EF4-FFF2-40B4-BE49-F238E27FC236}">
                  <a16:creationId xmlns="" xmlns:a16="http://schemas.microsoft.com/office/drawing/2014/main" id="{F4DF7C3C-D955-465B-A7ED-DA6CEFF74209}"/>
                </a:ext>
              </a:extLst>
            </p:cNvPr>
            <p:cNvSpPr/>
            <p:nvPr userDrawn="1"/>
          </p:nvSpPr>
          <p:spPr>
            <a:xfrm>
              <a:off x="7696461" y="6690625"/>
              <a:ext cx="252000" cy="216000"/>
            </a:xfrm>
            <a:custGeom>
              <a:avLst/>
              <a:gdLst/>
              <a:ahLst/>
              <a:cxnLst/>
              <a:rect l="l" t="t" r="r" b="b"/>
              <a:pathLst>
                <a:path w="3228210" h="3222968">
                  <a:moveTo>
                    <a:pt x="1619999" y="642446"/>
                  </a:moveTo>
                  <a:lnTo>
                    <a:pt x="2664115" y="1686562"/>
                  </a:lnTo>
                  <a:lnTo>
                    <a:pt x="2664116" y="1686562"/>
                  </a:lnTo>
                  <a:lnTo>
                    <a:pt x="2664116" y="3222968"/>
                  </a:lnTo>
                  <a:lnTo>
                    <a:pt x="2015013" y="3222968"/>
                  </a:lnTo>
                  <a:lnTo>
                    <a:pt x="2015013" y="2511495"/>
                  </a:lnTo>
                  <a:cubicBezTo>
                    <a:pt x="2015013" y="2399422"/>
                    <a:pt x="1924159" y="2308568"/>
                    <a:pt x="1812086" y="2308568"/>
                  </a:cubicBezTo>
                  <a:lnTo>
                    <a:pt x="1427912" y="2308568"/>
                  </a:lnTo>
                  <a:cubicBezTo>
                    <a:pt x="1315839" y="2308568"/>
                    <a:pt x="1224985" y="2399422"/>
                    <a:pt x="1224985" y="2511495"/>
                  </a:cubicBezTo>
                  <a:lnTo>
                    <a:pt x="1224985" y="3222968"/>
                  </a:lnTo>
                  <a:lnTo>
                    <a:pt x="575882" y="3222968"/>
                  </a:lnTo>
                  <a:lnTo>
                    <a:pt x="575882" y="1686562"/>
                  </a:lnTo>
                  <a:lnTo>
                    <a:pt x="575884" y="1686562"/>
                  </a:lnTo>
                  <a:close/>
                  <a:moveTo>
                    <a:pt x="509997" y="122689"/>
                  </a:moveTo>
                  <a:lnTo>
                    <a:pt x="942045" y="122689"/>
                  </a:lnTo>
                  <a:lnTo>
                    <a:pt x="942045" y="542556"/>
                  </a:lnTo>
                  <a:lnTo>
                    <a:pt x="509997" y="974604"/>
                  </a:lnTo>
                  <a:close/>
                  <a:moveTo>
                    <a:pt x="1620001" y="7099"/>
                  </a:moveTo>
                  <a:lnTo>
                    <a:pt x="3228210" y="1686560"/>
                  </a:lnTo>
                  <a:lnTo>
                    <a:pt x="2900441" y="1686560"/>
                  </a:lnTo>
                  <a:lnTo>
                    <a:pt x="1620001" y="349390"/>
                  </a:lnTo>
                  <a:close/>
                  <a:moveTo>
                    <a:pt x="1619999" y="0"/>
                  </a:moveTo>
                  <a:lnTo>
                    <a:pt x="1619999" y="342291"/>
                  </a:lnTo>
                  <a:lnTo>
                    <a:pt x="330172" y="1679462"/>
                  </a:lnTo>
                  <a:lnTo>
                    <a:pt x="0" y="167946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grpSp>
    </p:spTree>
    <p:extLst>
      <p:ext uri="{BB962C8B-B14F-4D97-AF65-F5344CB8AC3E}">
        <p14:creationId xmlns:p14="http://schemas.microsoft.com/office/powerpoint/2010/main" val="56716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0044386"/>
      </p:ext>
    </p:extLst>
  </p:cSld>
  <p:clrMap bg1="lt1" tx1="dk1" bg2="lt2" tx2="dk2" accent1="accent1" accent2="accent2" accent3="accent3" accent4="accent4" accent5="accent5" accent6="accent6" hlink="hlink" folHlink="folHlink"/>
  <p:sldLayoutIdLst>
    <p:sldLayoutId id="2147483726" r:id="rId1"/>
    <p:sldLayoutId id="2147483729" r:id="rId2"/>
    <p:sldLayoutId id="2147483752" r:id="rId3"/>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2pPr>
      <a:lvl3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3pPr>
      <a:lvl4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4pPr>
      <a:lvl5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5pPr>
      <a:lvl6pPr marL="457200"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6pPr>
      <a:lvl7pPr marL="914400"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7pPr>
      <a:lvl8pPr marL="1371600"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8pPr>
      <a:lvl9pPr marL="1828800"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0" fontAlgn="base" hangingPunct="0">
        <a:spcBef>
          <a:spcPct val="20000"/>
        </a:spcBef>
        <a:spcAft>
          <a:spcPct val="0"/>
        </a:spcAft>
        <a:buChar char="»"/>
        <a:defRPr kumimoji="1" sz="2000">
          <a:solidFill>
            <a:schemeClr val="tx1"/>
          </a:solidFill>
          <a:latin typeface="+mn-lt"/>
          <a:ea typeface="+mn-ea"/>
        </a:defRPr>
      </a:lvl6pPr>
      <a:lvl7pPr marL="2971800" indent="-228600" algn="l" rtl="0" eaLnBrk="0" fontAlgn="base" hangingPunct="0">
        <a:spcBef>
          <a:spcPct val="20000"/>
        </a:spcBef>
        <a:spcAft>
          <a:spcPct val="0"/>
        </a:spcAft>
        <a:buChar char="»"/>
        <a:defRPr kumimoji="1" sz="2000">
          <a:solidFill>
            <a:schemeClr val="tx1"/>
          </a:solidFill>
          <a:latin typeface="+mn-lt"/>
          <a:ea typeface="+mn-ea"/>
        </a:defRPr>
      </a:lvl7pPr>
      <a:lvl8pPr marL="3429000" indent="-228600" algn="l" rtl="0" eaLnBrk="0" fontAlgn="base" hangingPunct="0">
        <a:spcBef>
          <a:spcPct val="20000"/>
        </a:spcBef>
        <a:spcAft>
          <a:spcPct val="0"/>
        </a:spcAft>
        <a:buChar char="»"/>
        <a:defRPr kumimoji="1" sz="2000">
          <a:solidFill>
            <a:schemeClr val="tx1"/>
          </a:solidFill>
          <a:latin typeface="+mn-lt"/>
          <a:ea typeface="+mn-ea"/>
        </a:defRPr>
      </a:lvl8pPr>
      <a:lvl9pPr marL="3886200" indent="-228600" algn="l" rtl="0" eaLnBrk="0" fontAlgn="base" hangingPunct="0">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1.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divot">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功與功率</a:t>
            </a:r>
          </a:p>
        </p:txBody>
      </p:sp>
      <p:sp>
        <p:nvSpPr>
          <p:cNvPr id="3" name="副標題 2"/>
          <p:cNvSpPr>
            <a:spLocks noGrp="1"/>
          </p:cNvSpPr>
          <p:nvPr>
            <p:ph type="subTitle" idx="1"/>
          </p:nvPr>
        </p:nvSpPr>
        <p:spPr/>
        <p:txBody>
          <a:bodyPr/>
          <a:lstStyle/>
          <a:p>
            <a:r>
              <a:rPr lang="en-US" altLang="zh-TW" dirty="0"/>
              <a:t>3-1</a:t>
            </a:r>
            <a:endParaRPr lang="zh-TW"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p:cNvSpPr>
            <a:spLocks noGrp="1"/>
          </p:cNvSpPr>
          <p:nvPr>
            <p:ph type="body" sz="quarter" idx="10"/>
          </p:nvPr>
        </p:nvSpPr>
        <p:spPr>
          <a:xfrm>
            <a:off x="450640" y="620689"/>
            <a:ext cx="8172000" cy="588680"/>
          </a:xfrm>
        </p:spPr>
        <p:txBody>
          <a:bodyPr/>
          <a:lstStyle/>
          <a:p>
            <a:pPr marL="514350" indent="-514350">
              <a:buFont typeface="+mj-lt"/>
              <a:buAutoNum type="arabicPeriod"/>
            </a:pPr>
            <a:r>
              <a:rPr lang="zh-TW" altLang="en-US" b="1" dirty="0">
                <a:latin typeface="Times New Roman" panose="02020603050405020304" pitchFamily="18" charset="0"/>
              </a:rPr>
              <a:t>外力、移動距離與末速度的關係</a:t>
            </a:r>
            <a:endParaRPr lang="en-US" altLang="zh-TW" b="1" dirty="0">
              <a:latin typeface="Times New Roman" panose="02020603050405020304" pitchFamily="18" charset="0"/>
            </a:endParaRPr>
          </a:p>
          <a:p>
            <a:pPr marL="1101725" indent="-590550" eaLnBrk="1" hangingPunct="1"/>
            <a:r>
              <a:rPr lang="en-US" altLang="zh-TW" dirty="0">
                <a:latin typeface="Times New Roman" panose="02020603050405020304" pitchFamily="18" charset="0"/>
              </a:rPr>
              <a:t>(1)	</a:t>
            </a:r>
            <a:r>
              <a:rPr lang="zh-TW" altLang="en-US" dirty="0">
                <a:latin typeface="Times New Roman" panose="02020603050405020304" pitchFamily="18" charset="0"/>
              </a:rPr>
              <a:t>物體在直線運動上運動的末速度與所受的水平外力及位移有密切關係。</a:t>
            </a:r>
          </a:p>
          <a:p>
            <a:pPr marL="1101725" indent="-590550" eaLnBrk="1" hangingPunct="1"/>
            <a:r>
              <a:rPr lang="en-US" altLang="zh-TW" dirty="0">
                <a:latin typeface="Times New Roman" panose="02020603050405020304" pitchFamily="18" charset="0"/>
              </a:rPr>
              <a:t>(2)	</a:t>
            </a:r>
            <a:r>
              <a:rPr lang="zh-TW" altLang="en-US" dirty="0">
                <a:latin typeface="Times New Roman" panose="02020603050405020304" pitchFamily="18" charset="0"/>
              </a:rPr>
              <a:t>相同位移，不同外力大小，外力愈大則物體末速度就</a:t>
            </a:r>
            <a:r>
              <a:rPr lang="zh-TW" altLang="en-US" u="sng" dirty="0">
                <a:latin typeface="Times New Roman" panose="02020603050405020304" pitchFamily="18" charset="0"/>
              </a:rPr>
              <a:t>　　　　</a:t>
            </a:r>
            <a:r>
              <a:rPr lang="zh-TW" altLang="en-US" dirty="0">
                <a:latin typeface="Times New Roman" panose="02020603050405020304" pitchFamily="18" charset="0"/>
              </a:rPr>
              <a:t>。</a:t>
            </a:r>
          </a:p>
          <a:p>
            <a:pPr marL="1101725" indent="-590550" eaLnBrk="1" hangingPunct="1"/>
            <a:r>
              <a:rPr lang="en-US" altLang="zh-TW" dirty="0">
                <a:latin typeface="Times New Roman" panose="02020603050405020304" pitchFamily="18" charset="0"/>
              </a:rPr>
              <a:t>(3)	</a:t>
            </a:r>
            <a:r>
              <a:rPr lang="zh-TW" altLang="en-US" dirty="0">
                <a:latin typeface="Times New Roman" panose="02020603050405020304" pitchFamily="18" charset="0"/>
              </a:rPr>
              <a:t>相同外力，不同大小的位移，位移愈大則物體末速度就</a:t>
            </a:r>
            <a:r>
              <a:rPr lang="zh-TW" altLang="en-US" u="sng" dirty="0">
                <a:latin typeface="Times New Roman" panose="02020603050405020304" pitchFamily="18" charset="0"/>
              </a:rPr>
              <a:t>　　　　</a:t>
            </a:r>
            <a:r>
              <a:rPr lang="zh-TW" altLang="en-US" dirty="0">
                <a:latin typeface="Times New Roman" panose="02020603050405020304" pitchFamily="18" charset="0"/>
              </a:rPr>
              <a:t>。</a:t>
            </a:r>
          </a:p>
        </p:txBody>
      </p:sp>
      <p:sp>
        <p:nvSpPr>
          <p:cNvPr id="2" name="矩形 11">
            <a:extLst>
              <a:ext uri="{FF2B5EF4-FFF2-40B4-BE49-F238E27FC236}">
                <a16:creationId xmlns="" xmlns:a16="http://schemas.microsoft.com/office/drawing/2014/main" id="{640C2D35-B5AA-3135-35DB-E3A28A83BCCB}"/>
              </a:ext>
            </a:extLst>
          </p:cNvPr>
          <p:cNvSpPr>
            <a:spLocks noChangeArrowheads="1"/>
          </p:cNvSpPr>
          <p:nvPr/>
        </p:nvSpPr>
        <p:spPr bwMode="auto">
          <a:xfrm>
            <a:off x="4789768" y="3201282"/>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愈大</a:t>
            </a:r>
          </a:p>
        </p:txBody>
      </p:sp>
      <p:sp>
        <p:nvSpPr>
          <p:cNvPr id="4" name="矩形 11">
            <a:extLst>
              <a:ext uri="{FF2B5EF4-FFF2-40B4-BE49-F238E27FC236}">
                <a16:creationId xmlns="" xmlns:a16="http://schemas.microsoft.com/office/drawing/2014/main" id="{0E817C43-CB65-7E88-0F29-29C985122313}"/>
              </a:ext>
            </a:extLst>
          </p:cNvPr>
          <p:cNvSpPr>
            <a:spLocks noChangeArrowheads="1"/>
          </p:cNvSpPr>
          <p:nvPr/>
        </p:nvSpPr>
        <p:spPr bwMode="auto">
          <a:xfrm>
            <a:off x="5186809" y="4480257"/>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愈大</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p:cNvSpPr>
            <a:spLocks noGrp="1"/>
          </p:cNvSpPr>
          <p:nvPr>
            <p:ph type="body" sz="quarter" idx="10"/>
          </p:nvPr>
        </p:nvSpPr>
        <p:spPr>
          <a:xfrm>
            <a:off x="450640" y="620689"/>
            <a:ext cx="8336008" cy="588680"/>
          </a:xfrm>
        </p:spPr>
        <p:txBody>
          <a:bodyPr/>
          <a:lstStyle/>
          <a:p>
            <a:pPr marL="514350" indent="-514350">
              <a:buFont typeface="+mj-lt"/>
              <a:buAutoNum type="arabicPeriod" startAt="2"/>
            </a:pPr>
            <a:r>
              <a:rPr lang="zh-TW" altLang="en-US" b="1" dirty="0">
                <a:latin typeface="Times New Roman" panose="02020603050405020304" pitchFamily="18" charset="0"/>
              </a:rPr>
              <a:t>功（</a:t>
            </a:r>
            <a:r>
              <a:rPr lang="en-US" altLang="zh-TW" b="1" dirty="0">
                <a:latin typeface="Times New Roman" panose="02020603050405020304" pitchFamily="18" charset="0"/>
              </a:rPr>
              <a:t>W</a:t>
            </a:r>
            <a:r>
              <a:rPr lang="zh-TW" altLang="en-US" b="1" dirty="0">
                <a:latin typeface="Times New Roman" panose="02020603050405020304" pitchFamily="18" charset="0"/>
              </a:rPr>
              <a:t>）</a:t>
            </a:r>
            <a:endParaRPr lang="en-US" altLang="zh-TW" b="1" dirty="0">
              <a:latin typeface="Times New Roman" panose="02020603050405020304" pitchFamily="18" charset="0"/>
            </a:endParaRPr>
          </a:p>
          <a:p>
            <a:pPr marL="1101725" indent="-590550" eaLnBrk="1" hangingPunct="1"/>
            <a:r>
              <a:rPr lang="en-US" altLang="zh-TW" dirty="0">
                <a:latin typeface="Times New Roman" panose="02020603050405020304" pitchFamily="18" charset="0"/>
              </a:rPr>
              <a:t>(1)	</a:t>
            </a:r>
            <a:r>
              <a:rPr lang="zh-TW" altLang="en-US" dirty="0">
                <a:latin typeface="Times New Roman" panose="02020603050405020304" pitchFamily="18" charset="0"/>
              </a:rPr>
              <a:t>意義：力作用於一物體時，物體必須沿 </a:t>
            </a:r>
            <a:r>
              <a:rPr lang="en-US" altLang="zh-TW" dirty="0">
                <a:latin typeface="Times New Roman" panose="02020603050405020304" pitchFamily="18" charset="0"/>
              </a:rPr>
              <a:t/>
            </a:r>
            <a:br>
              <a:rPr lang="en-US" altLang="zh-TW" dirty="0">
                <a:latin typeface="Times New Roman" panose="02020603050405020304" pitchFamily="18" charset="0"/>
              </a:rPr>
            </a:br>
            <a:r>
              <a:rPr lang="zh-TW" altLang="en-US" u="sng" dirty="0">
                <a:latin typeface="Times New Roman" panose="02020603050405020304" pitchFamily="18" charset="0"/>
              </a:rPr>
              <a:t>　　　　</a:t>
            </a:r>
            <a:r>
              <a:rPr lang="zh-TW" altLang="en-US" dirty="0">
                <a:latin typeface="Times New Roman" panose="02020603050405020304" pitchFamily="18" charset="0"/>
              </a:rPr>
              <a:t>的方向有</a:t>
            </a:r>
            <a:r>
              <a:rPr lang="zh-TW" altLang="en-US" u="sng" dirty="0">
                <a:latin typeface="Times New Roman" panose="02020603050405020304" pitchFamily="18" charset="0"/>
              </a:rPr>
              <a:t>　　　　</a:t>
            </a:r>
            <a:r>
              <a:rPr lang="zh-TW" altLang="en-US" dirty="0">
                <a:latin typeface="Times New Roman" panose="02020603050405020304" pitchFamily="18" charset="0"/>
              </a:rPr>
              <a:t>，稱此外力有對物體作功。</a:t>
            </a:r>
          </a:p>
          <a:p>
            <a:pPr marL="1101725" indent="-590550" eaLnBrk="1" hangingPunct="1"/>
            <a:r>
              <a:rPr lang="en-US" altLang="zh-TW" dirty="0">
                <a:latin typeface="Times New Roman" panose="02020603050405020304" pitchFamily="18" charset="0"/>
              </a:rPr>
              <a:t>(2)	</a:t>
            </a:r>
            <a:r>
              <a:rPr lang="zh-TW" altLang="en-US" dirty="0">
                <a:latin typeface="Times New Roman" panose="02020603050405020304" pitchFamily="18" charset="0"/>
              </a:rPr>
              <a:t>定義：外力大小與物體</a:t>
            </a:r>
            <a:r>
              <a:rPr lang="zh-TW" altLang="en-US" dirty="0" smtClean="0">
                <a:latin typeface="Times New Roman" panose="02020603050405020304" pitchFamily="18" charset="0"/>
              </a:rPr>
              <a:t>沿</a:t>
            </a:r>
            <a:r>
              <a:rPr lang="zh-TW" altLang="en-US" dirty="0">
                <a:latin typeface="Times New Roman" panose="02020603050405020304" pitchFamily="18" charset="0"/>
              </a:rPr>
              <a:t>外力</a:t>
            </a:r>
            <a:r>
              <a:rPr lang="zh-TW" altLang="en-US" dirty="0" smtClean="0">
                <a:latin typeface="Times New Roman" panose="02020603050405020304" pitchFamily="18" charset="0"/>
              </a:rPr>
              <a:t>方向</a:t>
            </a:r>
            <a:r>
              <a:rPr lang="zh-TW" altLang="en-US" dirty="0">
                <a:latin typeface="Times New Roman" panose="02020603050405020304" pitchFamily="18" charset="0"/>
              </a:rPr>
              <a:t>之位移的乘積。</a:t>
            </a:r>
          </a:p>
          <a:p>
            <a:pPr marL="1101725" indent="-590550" algn="l" eaLnBrk="1" hangingPunct="1">
              <a:tabLst>
                <a:tab pos="2333625" algn="l"/>
              </a:tabLst>
            </a:pPr>
            <a:r>
              <a:rPr lang="en-US" altLang="zh-TW" dirty="0">
                <a:latin typeface="Times New Roman" panose="02020603050405020304" pitchFamily="18" charset="0"/>
              </a:rPr>
              <a:t>(3)	</a:t>
            </a:r>
            <a:r>
              <a:rPr lang="zh-TW" altLang="en-US" dirty="0">
                <a:latin typeface="Times New Roman" panose="02020603050405020304" pitchFamily="18" charset="0"/>
              </a:rPr>
              <a:t>公式：</a:t>
            </a:r>
            <a:r>
              <a:rPr lang="zh-TW" altLang="en-US" spc="-100" dirty="0">
                <a:latin typeface="Times New Roman" panose="02020603050405020304" pitchFamily="18" charset="0"/>
              </a:rPr>
              <a:t>功 </a:t>
            </a:r>
            <a:r>
              <a:rPr lang="en-US" altLang="zh-TW" spc="-100" dirty="0">
                <a:latin typeface="Times New Roman" panose="02020603050405020304" pitchFamily="18" charset="0"/>
              </a:rPr>
              <a:t>=</a:t>
            </a:r>
            <a:r>
              <a:rPr lang="zh-TW" altLang="en-US" spc="-100" dirty="0">
                <a:latin typeface="Times New Roman" panose="02020603050405020304" pitchFamily="18" charset="0"/>
              </a:rPr>
              <a:t> 外力</a:t>
            </a:r>
            <a:r>
              <a:rPr lang="en-US" altLang="zh-TW" spc="-100" dirty="0">
                <a:latin typeface="Times New Roman" panose="02020603050405020304" pitchFamily="18" charset="0"/>
              </a:rPr>
              <a:t>×</a:t>
            </a:r>
            <a:r>
              <a:rPr lang="zh-TW" altLang="en-US" spc="-100" dirty="0">
                <a:latin typeface="Times New Roman" panose="02020603050405020304" pitchFamily="18" charset="0"/>
              </a:rPr>
              <a:t>物體</a:t>
            </a:r>
            <a:r>
              <a:rPr lang="zh-TW" altLang="en-US" spc="-100" dirty="0" smtClean="0">
                <a:latin typeface="Times New Roman" panose="02020603050405020304" pitchFamily="18" charset="0"/>
              </a:rPr>
              <a:t>沿</a:t>
            </a:r>
            <a:r>
              <a:rPr lang="zh-TW" altLang="en-US" dirty="0">
                <a:latin typeface="Times New Roman" panose="02020603050405020304" pitchFamily="18" charset="0"/>
              </a:rPr>
              <a:t>外力</a:t>
            </a:r>
            <a:r>
              <a:rPr lang="zh-TW" altLang="en-US" spc="-100" dirty="0" smtClean="0">
                <a:latin typeface="Times New Roman" panose="02020603050405020304" pitchFamily="18" charset="0"/>
              </a:rPr>
              <a:t>方向</a:t>
            </a:r>
            <a:r>
              <a:rPr lang="zh-TW" altLang="en-US" spc="-100" dirty="0">
                <a:latin typeface="Times New Roman" panose="02020603050405020304" pitchFamily="18" charset="0"/>
              </a:rPr>
              <a:t>的位移</a:t>
            </a:r>
            <a:endParaRPr lang="en-US" altLang="zh-TW" spc="-100" dirty="0">
              <a:latin typeface="Times New Roman" panose="02020603050405020304" pitchFamily="18" charset="0"/>
            </a:endParaRPr>
          </a:p>
          <a:p>
            <a:pPr marL="1101725" indent="-590550" algn="l" eaLnBrk="1" hangingPunct="1">
              <a:tabLst>
                <a:tab pos="2333625" algn="l"/>
              </a:tabLst>
            </a:pPr>
            <a:r>
              <a:rPr lang="en-US" altLang="zh-TW" dirty="0">
                <a:latin typeface="Times New Roman" panose="02020603050405020304" pitchFamily="18" charset="0"/>
              </a:rPr>
              <a:t>		W</a:t>
            </a:r>
            <a:r>
              <a:rPr lang="zh-TW" altLang="en-US" dirty="0">
                <a:latin typeface="Times New Roman" panose="02020603050405020304" pitchFamily="18" charset="0"/>
              </a:rPr>
              <a:t> </a:t>
            </a:r>
            <a:r>
              <a:rPr lang="en-US" altLang="zh-TW" dirty="0">
                <a:latin typeface="Times New Roman" panose="02020603050405020304" pitchFamily="18" charset="0"/>
              </a:rPr>
              <a:t>=</a:t>
            </a:r>
            <a:r>
              <a:rPr lang="zh-TW" altLang="en-US" dirty="0">
                <a:latin typeface="Times New Roman" panose="02020603050405020304" pitchFamily="18" charset="0"/>
              </a:rPr>
              <a:t>   </a:t>
            </a:r>
            <a:r>
              <a:rPr lang="en-US" altLang="zh-TW" dirty="0">
                <a:latin typeface="Times New Roman" panose="02020603050405020304" pitchFamily="18" charset="0"/>
              </a:rPr>
              <a:t>F   ×                 S</a:t>
            </a:r>
            <a:endParaRPr lang="zh-TW" altLang="en-US" dirty="0">
              <a:latin typeface="Times New Roman" panose="02020603050405020304" pitchFamily="18" charset="0"/>
            </a:endParaRPr>
          </a:p>
        </p:txBody>
      </p:sp>
      <p:sp>
        <p:nvSpPr>
          <p:cNvPr id="2" name="矩形 11">
            <a:extLst>
              <a:ext uri="{FF2B5EF4-FFF2-40B4-BE49-F238E27FC236}">
                <a16:creationId xmlns="" xmlns:a16="http://schemas.microsoft.com/office/drawing/2014/main" id="{640C2D35-B5AA-3135-35DB-E3A28A83BCCB}"/>
              </a:ext>
            </a:extLst>
          </p:cNvPr>
          <p:cNvSpPr>
            <a:spLocks noChangeArrowheads="1"/>
          </p:cNvSpPr>
          <p:nvPr/>
        </p:nvSpPr>
        <p:spPr bwMode="auto">
          <a:xfrm>
            <a:off x="1962345" y="1942486"/>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外力</a:t>
            </a:r>
          </a:p>
        </p:txBody>
      </p:sp>
      <p:sp>
        <p:nvSpPr>
          <p:cNvPr id="5" name="矩形 11">
            <a:extLst>
              <a:ext uri="{FF2B5EF4-FFF2-40B4-BE49-F238E27FC236}">
                <a16:creationId xmlns="" xmlns:a16="http://schemas.microsoft.com/office/drawing/2014/main" id="{0CD2F0BB-E55B-7EB7-3DC1-F213ECF9A004}"/>
              </a:ext>
            </a:extLst>
          </p:cNvPr>
          <p:cNvSpPr>
            <a:spLocks noChangeArrowheads="1"/>
          </p:cNvSpPr>
          <p:nvPr/>
        </p:nvSpPr>
        <p:spPr bwMode="auto">
          <a:xfrm>
            <a:off x="5258995" y="1942486"/>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位移</a:t>
            </a:r>
          </a:p>
        </p:txBody>
      </p:sp>
    </p:spTree>
    <p:custDataLst>
      <p:tags r:id="rId1"/>
    </p:custDataLst>
    <p:extLst>
      <p:ext uri="{BB962C8B-B14F-4D97-AF65-F5344CB8AC3E}">
        <p14:creationId xmlns:p14="http://schemas.microsoft.com/office/powerpoint/2010/main" val="482462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p:cNvSpPr>
            <a:spLocks noGrp="1"/>
          </p:cNvSpPr>
          <p:nvPr>
            <p:ph type="body" sz="quarter" idx="10"/>
          </p:nvPr>
        </p:nvSpPr>
        <p:spPr>
          <a:xfrm>
            <a:off x="450640" y="620689"/>
            <a:ext cx="8284286" cy="588680"/>
          </a:xfrm>
        </p:spPr>
        <p:txBody>
          <a:bodyPr/>
          <a:lstStyle/>
          <a:p>
            <a:pPr marL="514350" indent="-514350">
              <a:buFont typeface="+mj-lt"/>
              <a:buAutoNum type="arabicPeriod" startAt="2"/>
            </a:pPr>
            <a:r>
              <a:rPr lang="zh-TW" altLang="en-US" b="1" dirty="0">
                <a:latin typeface="Times New Roman" panose="02020603050405020304" pitchFamily="18" charset="0"/>
              </a:rPr>
              <a:t>功（</a:t>
            </a:r>
            <a:r>
              <a:rPr lang="en-US" altLang="zh-TW" b="1" dirty="0">
                <a:latin typeface="Times New Roman" panose="02020603050405020304" pitchFamily="18" charset="0"/>
              </a:rPr>
              <a:t>W</a:t>
            </a:r>
            <a:r>
              <a:rPr lang="zh-TW" altLang="en-US" b="1" dirty="0">
                <a:latin typeface="Times New Roman" panose="02020603050405020304" pitchFamily="18" charset="0"/>
              </a:rPr>
              <a:t>）</a:t>
            </a:r>
            <a:endParaRPr lang="en-US" altLang="zh-TW" b="1" dirty="0">
              <a:latin typeface="Times New Roman" panose="02020603050405020304" pitchFamily="18" charset="0"/>
            </a:endParaRPr>
          </a:p>
          <a:p>
            <a:pPr marL="1101725" indent="-590550" algn="l" eaLnBrk="1" hangingPunct="1"/>
            <a:r>
              <a:rPr lang="en-US" altLang="zh-TW" dirty="0">
                <a:latin typeface="Times New Roman" panose="02020603050405020304" pitchFamily="18" charset="0"/>
              </a:rPr>
              <a:t>(4)	</a:t>
            </a:r>
            <a:r>
              <a:rPr lang="zh-TW" altLang="en-US" dirty="0">
                <a:latin typeface="Times New Roman" panose="02020603050405020304" pitchFamily="18" charset="0"/>
              </a:rPr>
              <a:t>單位：</a:t>
            </a:r>
            <a:r>
              <a:rPr lang="en-US" altLang="zh-TW" dirty="0" smtClean="0">
                <a:latin typeface="Times New Roman" panose="02020603050405020304" pitchFamily="18" charset="0"/>
              </a:rPr>
              <a:t>1</a:t>
            </a:r>
            <a:r>
              <a:rPr lang="zh-TW" altLang="en-US" dirty="0" smtClean="0">
                <a:latin typeface="Times New Roman" panose="02020603050405020304" pitchFamily="18" charset="0"/>
              </a:rPr>
              <a:t>牛頓</a:t>
            </a:r>
            <a:r>
              <a:rPr lang="en-US" altLang="zh-TW" dirty="0" smtClean="0">
                <a:latin typeface="Times New Roman" panose="02020603050405020304" pitchFamily="18" charset="0"/>
              </a:rPr>
              <a:t>×1</a:t>
            </a:r>
            <a:r>
              <a:rPr lang="zh-TW" altLang="en-US" dirty="0" smtClean="0">
                <a:latin typeface="Times New Roman" panose="02020603050405020304" pitchFamily="18" charset="0"/>
              </a:rPr>
              <a:t>公尺</a:t>
            </a:r>
            <a:r>
              <a:rPr lang="en-US" altLang="zh-TW" dirty="0" smtClean="0">
                <a:latin typeface="Times New Roman" panose="02020603050405020304" pitchFamily="18" charset="0"/>
              </a:rPr>
              <a:t>=1</a:t>
            </a:r>
            <a:r>
              <a:rPr lang="zh-TW" altLang="en-US" dirty="0" smtClean="0">
                <a:latin typeface="Times New Roman" panose="02020603050405020304" pitchFamily="18" charset="0"/>
              </a:rPr>
              <a:t>牛頓</a:t>
            </a:r>
            <a:r>
              <a:rPr lang="en-US" altLang="zh-TW" sz="3200" dirty="0" smtClean="0">
                <a:latin typeface="Times New Roman" panose="02020603050405020304" pitchFamily="18" charset="0"/>
                <a:cs typeface="Times New Roman" panose="02020603050405020304" pitchFamily="18" charset="0"/>
              </a:rPr>
              <a:t>−</a:t>
            </a:r>
            <a:r>
              <a:rPr lang="zh-TW" altLang="en-US" dirty="0" smtClean="0">
                <a:latin typeface="Times New Roman" panose="02020603050405020304" pitchFamily="18" charset="0"/>
              </a:rPr>
              <a:t>公尺 </a:t>
            </a:r>
            <a:r>
              <a:rPr lang="en-US" altLang="zh-TW" dirty="0" smtClean="0">
                <a:latin typeface="Times New Roman" panose="02020603050405020304" pitchFamily="18" charset="0"/>
              </a:rPr>
              <a:t>=1</a:t>
            </a:r>
            <a:r>
              <a:rPr lang="zh-TW" altLang="en-US" u="sng" dirty="0">
                <a:latin typeface="Times New Roman" panose="02020603050405020304" pitchFamily="18" charset="0"/>
              </a:rPr>
              <a:t>　　　　</a:t>
            </a:r>
            <a:r>
              <a:rPr lang="zh-TW" altLang="en-US" dirty="0">
                <a:latin typeface="Times New Roman" panose="02020603050405020304" pitchFamily="18" charset="0"/>
              </a:rPr>
              <a:t>。</a:t>
            </a:r>
          </a:p>
          <a:p>
            <a:pPr marL="1101725" indent="-590550" eaLnBrk="1" hangingPunct="1"/>
            <a:r>
              <a:rPr lang="en-US" altLang="zh-TW" dirty="0">
                <a:latin typeface="Times New Roman" panose="02020603050405020304" pitchFamily="18" charset="0"/>
              </a:rPr>
              <a:t>(5)	</a:t>
            </a:r>
            <a:r>
              <a:rPr lang="zh-TW" altLang="en-US" dirty="0">
                <a:latin typeface="Times New Roman" panose="02020603050405020304" pitchFamily="18" charset="0"/>
              </a:rPr>
              <a:t>功的大小與速度快慢、路徑大小和時間長短無關。</a:t>
            </a:r>
          </a:p>
          <a:p>
            <a:pPr marL="1101725" indent="-590550" eaLnBrk="1" hangingPunct="1"/>
            <a:r>
              <a:rPr lang="en-US" altLang="zh-TW" dirty="0">
                <a:latin typeface="Times New Roman" panose="02020603050405020304" pitchFamily="18" charset="0"/>
              </a:rPr>
              <a:t>(6)	</a:t>
            </a:r>
            <a:r>
              <a:rPr lang="zh-TW" altLang="en-US" dirty="0">
                <a:latin typeface="Times New Roman" panose="02020603050405020304" pitchFamily="18" charset="0"/>
              </a:rPr>
              <a:t>作功的判斷：功是無方向性的物理量，</a:t>
            </a:r>
            <a:r>
              <a:rPr lang="zh-TW" altLang="en-US" dirty="0" smtClean="0">
                <a:latin typeface="Times New Roman" panose="02020603050405020304" pitchFamily="18" charset="0"/>
              </a:rPr>
              <a:t>但有</a:t>
            </a:r>
            <a:r>
              <a:rPr lang="zh-TW" altLang="en-US" u="sng" dirty="0">
                <a:latin typeface="Times New Roman" panose="02020603050405020304" pitchFamily="18" charset="0"/>
              </a:rPr>
              <a:t>　　　　</a:t>
            </a:r>
            <a:r>
              <a:rPr lang="zh-TW" altLang="en-US" dirty="0">
                <a:latin typeface="Times New Roman" panose="02020603050405020304" pitchFamily="18" charset="0"/>
              </a:rPr>
              <a:t>和</a:t>
            </a:r>
            <a:r>
              <a:rPr lang="zh-TW" altLang="en-US" u="sng" dirty="0">
                <a:latin typeface="Times New Roman" panose="02020603050405020304" pitchFamily="18" charset="0"/>
              </a:rPr>
              <a:t>　　　　</a:t>
            </a:r>
            <a:r>
              <a:rPr lang="zh-TW" altLang="en-US" dirty="0">
                <a:latin typeface="Times New Roman" panose="02020603050405020304" pitchFamily="18" charset="0"/>
              </a:rPr>
              <a:t>之分。</a:t>
            </a:r>
          </a:p>
        </p:txBody>
      </p:sp>
      <p:sp>
        <p:nvSpPr>
          <p:cNvPr id="5" name="矩形 11">
            <a:extLst>
              <a:ext uri="{FF2B5EF4-FFF2-40B4-BE49-F238E27FC236}">
                <a16:creationId xmlns="" xmlns:a16="http://schemas.microsoft.com/office/drawing/2014/main" id="{0CD2F0BB-E55B-7EB7-3DC1-F213ECF9A004}"/>
              </a:ext>
            </a:extLst>
          </p:cNvPr>
          <p:cNvSpPr>
            <a:spLocks noChangeArrowheads="1"/>
          </p:cNvSpPr>
          <p:nvPr/>
        </p:nvSpPr>
        <p:spPr bwMode="auto">
          <a:xfrm>
            <a:off x="2375526" y="1954517"/>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焦耳</a:t>
            </a:r>
          </a:p>
        </p:txBody>
      </p:sp>
      <p:sp>
        <p:nvSpPr>
          <p:cNvPr id="4" name="矩形 11">
            <a:extLst>
              <a:ext uri="{FF2B5EF4-FFF2-40B4-BE49-F238E27FC236}">
                <a16:creationId xmlns="" xmlns:a16="http://schemas.microsoft.com/office/drawing/2014/main" id="{C527BDB2-FD83-9FA7-6DC1-FD4418AF2E57}"/>
              </a:ext>
            </a:extLst>
          </p:cNvPr>
          <p:cNvSpPr>
            <a:spLocks noChangeArrowheads="1"/>
          </p:cNvSpPr>
          <p:nvPr/>
        </p:nvSpPr>
        <p:spPr bwMode="auto">
          <a:xfrm>
            <a:off x="2747811" y="4475567"/>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正功</a:t>
            </a:r>
          </a:p>
        </p:txBody>
      </p:sp>
      <p:sp>
        <p:nvSpPr>
          <p:cNvPr id="6" name="矩形 11">
            <a:extLst>
              <a:ext uri="{FF2B5EF4-FFF2-40B4-BE49-F238E27FC236}">
                <a16:creationId xmlns="" xmlns:a16="http://schemas.microsoft.com/office/drawing/2014/main" id="{FCF9A20C-2CBD-3693-B9FE-3F1F8517CA9D}"/>
              </a:ext>
            </a:extLst>
          </p:cNvPr>
          <p:cNvSpPr>
            <a:spLocks noChangeArrowheads="1"/>
          </p:cNvSpPr>
          <p:nvPr/>
        </p:nvSpPr>
        <p:spPr bwMode="auto">
          <a:xfrm>
            <a:off x="4779953" y="4475567"/>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負功</a:t>
            </a:r>
          </a:p>
        </p:txBody>
      </p:sp>
    </p:spTree>
    <p:custDataLst>
      <p:tags r:id="rId1"/>
    </p:custDataLst>
    <p:extLst>
      <p:ext uri="{BB962C8B-B14F-4D97-AF65-F5344CB8AC3E}">
        <p14:creationId xmlns:p14="http://schemas.microsoft.com/office/powerpoint/2010/main" val="353485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p:cNvSpPr>
            <a:spLocks noGrp="1"/>
          </p:cNvSpPr>
          <p:nvPr>
            <p:ph type="body" sz="quarter" idx="10"/>
          </p:nvPr>
        </p:nvSpPr>
        <p:spPr>
          <a:xfrm>
            <a:off x="450640" y="620689"/>
            <a:ext cx="8284286" cy="588680"/>
          </a:xfrm>
        </p:spPr>
        <p:txBody>
          <a:bodyPr/>
          <a:lstStyle/>
          <a:p>
            <a:pPr marL="514350" indent="-514350">
              <a:buFont typeface="+mj-lt"/>
              <a:buAutoNum type="arabicPeriod" startAt="2"/>
            </a:pPr>
            <a:r>
              <a:rPr lang="zh-TW" altLang="en-US" b="1" dirty="0">
                <a:latin typeface="Times New Roman" panose="02020603050405020304" pitchFamily="18" charset="0"/>
              </a:rPr>
              <a:t>功（</a:t>
            </a:r>
            <a:r>
              <a:rPr lang="en-US" altLang="zh-TW" b="1" dirty="0">
                <a:latin typeface="Times New Roman" panose="02020603050405020304" pitchFamily="18" charset="0"/>
              </a:rPr>
              <a:t>W</a:t>
            </a:r>
            <a:r>
              <a:rPr lang="zh-TW" altLang="en-US" b="1" dirty="0">
                <a:latin typeface="Times New Roman" panose="02020603050405020304" pitchFamily="18" charset="0"/>
              </a:rPr>
              <a:t>）</a:t>
            </a:r>
            <a:endParaRPr lang="en-US" altLang="zh-TW" b="1" dirty="0">
              <a:latin typeface="Times New Roman" panose="02020603050405020304" pitchFamily="18" charset="0"/>
            </a:endParaRPr>
          </a:p>
        </p:txBody>
      </p:sp>
      <p:graphicFrame>
        <p:nvGraphicFramePr>
          <p:cNvPr id="2" name="表格 1">
            <a:extLst>
              <a:ext uri="{FF2B5EF4-FFF2-40B4-BE49-F238E27FC236}">
                <a16:creationId xmlns="" xmlns:a16="http://schemas.microsoft.com/office/drawing/2014/main" id="{A582D1C9-A6A1-3BDE-8590-A04FFFE8B93C}"/>
              </a:ext>
            </a:extLst>
          </p:cNvPr>
          <p:cNvGraphicFramePr>
            <a:graphicFrameLocks noGrp="1"/>
          </p:cNvGraphicFramePr>
          <p:nvPr>
            <p:extLst>
              <p:ext uri="{D42A27DB-BD31-4B8C-83A1-F6EECF244321}">
                <p14:modId xmlns:p14="http://schemas.microsoft.com/office/powerpoint/2010/main" val="1448851312"/>
              </p:ext>
            </p:extLst>
          </p:nvPr>
        </p:nvGraphicFramePr>
        <p:xfrm>
          <a:off x="223814" y="1209369"/>
          <a:ext cx="8696373" cy="5179760"/>
        </p:xfrm>
        <a:graphic>
          <a:graphicData uri="http://schemas.openxmlformats.org/drawingml/2006/table">
            <a:tbl>
              <a:tblPr firstRow="1" bandRow="1">
                <a:tableStyleId>{2D5ABB26-0587-4C30-8999-92F81FD0307C}</a:tableStyleId>
              </a:tblPr>
              <a:tblGrid>
                <a:gridCol w="3108933">
                  <a:extLst>
                    <a:ext uri="{9D8B030D-6E8A-4147-A177-3AD203B41FA5}">
                      <a16:colId xmlns="" xmlns:a16="http://schemas.microsoft.com/office/drawing/2014/main" val="1979031323"/>
                    </a:ext>
                  </a:extLst>
                </a:gridCol>
                <a:gridCol w="2286000">
                  <a:extLst>
                    <a:ext uri="{9D8B030D-6E8A-4147-A177-3AD203B41FA5}">
                      <a16:colId xmlns="" xmlns:a16="http://schemas.microsoft.com/office/drawing/2014/main" val="1045478946"/>
                    </a:ext>
                  </a:extLst>
                </a:gridCol>
                <a:gridCol w="1438960">
                  <a:extLst>
                    <a:ext uri="{9D8B030D-6E8A-4147-A177-3AD203B41FA5}">
                      <a16:colId xmlns="" xmlns:a16="http://schemas.microsoft.com/office/drawing/2014/main" val="3942545343"/>
                    </a:ext>
                  </a:extLst>
                </a:gridCol>
                <a:gridCol w="1862480">
                  <a:extLst>
                    <a:ext uri="{9D8B030D-6E8A-4147-A177-3AD203B41FA5}">
                      <a16:colId xmlns="" xmlns:a16="http://schemas.microsoft.com/office/drawing/2014/main" val="183371800"/>
                    </a:ext>
                  </a:extLst>
                </a:gridCol>
              </a:tblGrid>
              <a:tr h="756084">
                <a:tc>
                  <a:txBody>
                    <a:bodyPr/>
                    <a:lstStyle/>
                    <a:p>
                      <a:pPr marL="36195" marR="36195" lvl="0" indent="0" algn="ctr" defTabSz="914400" rtl="0" eaLnBrk="1" fontAlgn="auto" latinLnBrk="0" hangingPunct="1">
                        <a:lnSpc>
                          <a:spcPct val="100000"/>
                        </a:lnSpc>
                        <a:spcBef>
                          <a:spcPts val="0"/>
                        </a:spcBef>
                        <a:spcAft>
                          <a:spcPts val="0"/>
                        </a:spcAft>
                        <a:buClrTx/>
                        <a:buSzTx/>
                        <a:buFontTx/>
                        <a:buNone/>
                        <a:tabLst/>
                        <a:defRPr/>
                      </a:pPr>
                      <a:r>
                        <a:rPr lang="zh-TW" altLang="en-US" sz="3200" b="1" kern="100" dirty="0">
                          <a:latin typeface="Times New Roman" panose="02020603050405020304" pitchFamily="18" charset="0"/>
                          <a:ea typeface="+mn-ea"/>
                          <a:cs typeface="Times New Roman"/>
                        </a:rPr>
                        <a:t>示意圖</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36195" marR="36195" lvl="0" indent="0" algn="just" defTabSz="914400" rtl="0" eaLnBrk="1" fontAlgn="auto" latinLnBrk="0" hangingPunct="1">
                        <a:lnSpc>
                          <a:spcPct val="100000"/>
                        </a:lnSpc>
                        <a:spcBef>
                          <a:spcPts val="0"/>
                        </a:spcBef>
                        <a:spcAft>
                          <a:spcPts val="0"/>
                        </a:spcAft>
                        <a:buClrTx/>
                        <a:buSzTx/>
                        <a:buFontTx/>
                        <a:buNone/>
                        <a:tabLst/>
                        <a:defRPr/>
                      </a:pPr>
                      <a:r>
                        <a:rPr lang="zh-TW" altLang="en-US" sz="3200" b="1" kern="100" dirty="0">
                          <a:latin typeface="Times New Roman" panose="02020603050405020304" pitchFamily="18" charset="0"/>
                          <a:ea typeface="+mn-ea"/>
                          <a:cs typeface="Times New Roman"/>
                        </a:rPr>
                        <a:t>作用力</a:t>
                      </a:r>
                      <a:r>
                        <a:rPr lang="en-US" altLang="zh-TW" sz="3200" b="1" kern="100" dirty="0">
                          <a:latin typeface="Times New Roman" panose="02020603050405020304" pitchFamily="18" charset="0"/>
                          <a:ea typeface="+mn-ea"/>
                          <a:cs typeface="Times New Roman"/>
                        </a:rPr>
                        <a:t>F</a:t>
                      </a:r>
                      <a:r>
                        <a:rPr lang="zh-TW" altLang="en-US" sz="3200" b="1" kern="100" dirty="0">
                          <a:latin typeface="Times New Roman" panose="02020603050405020304" pitchFamily="18" charset="0"/>
                          <a:ea typeface="+mn-ea"/>
                          <a:cs typeface="Times New Roman"/>
                        </a:rPr>
                        <a:t>與物體移動方向的關係</a:t>
                      </a:r>
                      <a:endParaRPr lang="zh-TW" sz="3200" b="1" kern="100" dirty="0">
                        <a:latin typeface="Times New Roman" panose="02020603050405020304" pitchFamily="18" charset="0"/>
                        <a:ea typeface="微軟正黑體" panose="020B0604030504040204" pitchFamily="34" charset="-120"/>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36195" marR="36195" lvl="0" indent="0" algn="just" defTabSz="914400" rtl="0" eaLnBrk="1" fontAlgn="auto" latinLnBrk="0" hangingPunct="1">
                        <a:lnSpc>
                          <a:spcPct val="100000"/>
                        </a:lnSpc>
                        <a:spcBef>
                          <a:spcPts val="0"/>
                        </a:spcBef>
                        <a:spcAft>
                          <a:spcPts val="0"/>
                        </a:spcAft>
                        <a:buClrTx/>
                        <a:buSzTx/>
                        <a:buFontTx/>
                        <a:buNone/>
                        <a:tabLst/>
                        <a:defRPr/>
                      </a:pPr>
                      <a:r>
                        <a:rPr lang="zh-TW" altLang="en-US" sz="3200" b="1" kern="100" dirty="0">
                          <a:latin typeface="Times New Roman" panose="02020603050405020304" pitchFamily="18" charset="0"/>
                          <a:ea typeface="+mn-ea"/>
                          <a:cs typeface="Times New Roman"/>
                        </a:rPr>
                        <a:t>作功的正負</a:t>
                      </a:r>
                      <a:endParaRPr lang="zh-TW" sz="3200" b="1" kern="100" dirty="0">
                        <a:latin typeface="Times New Roman" panose="02020603050405020304" pitchFamily="18" charset="0"/>
                        <a:ea typeface="微軟正黑體" panose="020B0604030504040204" pitchFamily="34" charset="-120"/>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36195" marR="36195" lvl="0" indent="0" algn="just" defTabSz="914400" rtl="0" eaLnBrk="1" fontAlgn="auto" latinLnBrk="0" hangingPunct="1">
                        <a:lnSpc>
                          <a:spcPct val="100000"/>
                        </a:lnSpc>
                        <a:spcBef>
                          <a:spcPts val="0"/>
                        </a:spcBef>
                        <a:spcAft>
                          <a:spcPts val="0"/>
                        </a:spcAft>
                        <a:buClrTx/>
                        <a:buSzTx/>
                        <a:buFontTx/>
                        <a:buNone/>
                        <a:tabLst/>
                        <a:defRPr/>
                      </a:pPr>
                      <a:r>
                        <a:rPr lang="zh-TW" altLang="en-US" sz="3200" b="1" kern="100" dirty="0">
                          <a:latin typeface="Times New Roman" panose="02020603050405020304" pitchFamily="18" charset="0"/>
                          <a:ea typeface="+mn-ea"/>
                          <a:cs typeface="Times New Roman"/>
                        </a:rPr>
                        <a:t>受力物體</a:t>
                      </a:r>
                    </a:p>
                    <a:p>
                      <a:pPr marL="36195" marR="36195" lvl="0" indent="0" algn="just" defTabSz="914400" rtl="0" eaLnBrk="1" fontAlgn="auto" latinLnBrk="0" hangingPunct="1">
                        <a:lnSpc>
                          <a:spcPct val="100000"/>
                        </a:lnSpc>
                        <a:spcBef>
                          <a:spcPts val="0"/>
                        </a:spcBef>
                        <a:spcAft>
                          <a:spcPts val="0"/>
                        </a:spcAft>
                        <a:buClrTx/>
                        <a:buSzTx/>
                        <a:buFontTx/>
                        <a:buNone/>
                        <a:tabLst/>
                        <a:defRPr/>
                      </a:pPr>
                      <a:r>
                        <a:rPr lang="zh-TW" altLang="en-US" sz="3200" b="1" kern="100" dirty="0">
                          <a:latin typeface="Times New Roman" panose="02020603050405020304" pitchFamily="18" charset="0"/>
                          <a:ea typeface="+mn-ea"/>
                          <a:cs typeface="Times New Roman"/>
                        </a:rPr>
                        <a:t>的速率</a:t>
                      </a:r>
                      <a:endParaRPr lang="zh-TW" sz="3200" b="1" kern="100" dirty="0">
                        <a:latin typeface="Times New Roman" panose="02020603050405020304" pitchFamily="18" charset="0"/>
                        <a:ea typeface="微軟正黑體" panose="020B0604030504040204" pitchFamily="34" charset="-120"/>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 xmlns:a16="http://schemas.microsoft.com/office/drawing/2014/main" val="3905970761"/>
                  </a:ext>
                </a:extLst>
              </a:tr>
              <a:tr h="756084">
                <a:tc>
                  <a:txBody>
                    <a:bodyPr/>
                    <a:lstStyle/>
                    <a:p>
                      <a:pPr marL="36195" marR="36195" algn="just">
                        <a:lnSpc>
                          <a:spcPct val="100000"/>
                        </a:lnSpc>
                        <a:spcAft>
                          <a:spcPts val="1000"/>
                        </a:spcAft>
                      </a:pPr>
                      <a:endParaRPr lang="zh-TW" sz="3200" kern="100" dirty="0">
                        <a:latin typeface="Times New Roman" panose="02020603050405020304" pitchFamily="18" charset="0"/>
                        <a:ea typeface="微軟正黑體" panose="020B0604030504040204" pitchFamily="34" charset="-120"/>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lgn="just">
                        <a:lnSpc>
                          <a:spcPct val="100000"/>
                        </a:lnSpc>
                        <a:spcAft>
                          <a:spcPts val="1000"/>
                        </a:spcAft>
                      </a:pPr>
                      <a:r>
                        <a:rPr lang="zh-TW" altLang="en-US" sz="3200" kern="100" dirty="0">
                          <a:latin typeface="Times New Roman" panose="02020603050405020304" pitchFamily="18" charset="0"/>
                          <a:ea typeface="+mn-ea"/>
                          <a:cs typeface="Times New Roman"/>
                        </a:rPr>
                        <a:t>兩者平行且方向相同</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lgn="l">
                        <a:lnSpc>
                          <a:spcPct val="100000"/>
                        </a:lnSpc>
                        <a:spcAft>
                          <a:spcPts val="1000"/>
                        </a:spcAft>
                      </a:pPr>
                      <a:r>
                        <a:rPr lang="zh-TW" altLang="en-US" sz="3200" kern="100" dirty="0">
                          <a:latin typeface="Times New Roman" panose="02020603050405020304" pitchFamily="18" charset="0"/>
                          <a:ea typeface="+mn-ea"/>
                          <a:cs typeface="Times New Roman"/>
                        </a:rPr>
                        <a:t>此力作</a:t>
                      </a:r>
                      <a:r>
                        <a:rPr lang="en-US" altLang="zh-TW" sz="3200" kern="100" dirty="0">
                          <a:latin typeface="Times New Roman" panose="02020603050405020304" pitchFamily="18" charset="0"/>
                          <a:ea typeface="+mn-ea"/>
                          <a:cs typeface="Times New Roman"/>
                        </a:rPr>
                        <a:t/>
                      </a:r>
                      <a:br>
                        <a:rPr lang="en-US" altLang="zh-TW" sz="3200" kern="100" dirty="0">
                          <a:latin typeface="Times New Roman" panose="02020603050405020304" pitchFamily="18" charset="0"/>
                          <a:ea typeface="+mn-ea"/>
                          <a:cs typeface="Times New Roman"/>
                        </a:rPr>
                      </a:br>
                      <a:endParaRPr lang="zh-TW" sz="3200" kern="100" dirty="0">
                        <a:latin typeface="Times New Roman" panose="02020603050405020304" pitchFamily="18" charset="0"/>
                        <a:ea typeface="微軟正黑體" panose="020B0604030504040204" pitchFamily="34" charset="-120"/>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lgn="just">
                        <a:lnSpc>
                          <a:spcPct val="100000"/>
                        </a:lnSpc>
                        <a:spcAft>
                          <a:spcPts val="1000"/>
                        </a:spcAft>
                      </a:pPr>
                      <a:r>
                        <a:rPr lang="zh-TW" altLang="en-US" sz="3200" kern="100" dirty="0">
                          <a:latin typeface="Times New Roman" panose="02020603050405020304" pitchFamily="18" charset="0"/>
                          <a:ea typeface="+mn-ea"/>
                          <a:cs typeface="Times New Roman"/>
                        </a:rPr>
                        <a:t>物體速率</a:t>
                      </a:r>
                      <a:endParaRPr lang="en-US" altLang="zh-TW" sz="3200" kern="100" dirty="0">
                        <a:latin typeface="Times New Roman" panose="02020603050405020304" pitchFamily="18" charset="0"/>
                        <a:ea typeface="+mn-ea"/>
                        <a:cs typeface="Times New Roman"/>
                      </a:endParaRPr>
                    </a:p>
                    <a:p>
                      <a:pPr marL="36195" marR="36195" algn="just">
                        <a:lnSpc>
                          <a:spcPct val="100000"/>
                        </a:lnSpc>
                        <a:spcAft>
                          <a:spcPts val="1000"/>
                        </a:spcAft>
                      </a:pPr>
                      <a:endParaRPr lang="zh-TW" sz="3200" kern="100" dirty="0">
                        <a:latin typeface="Times New Roman" panose="02020603050405020304" pitchFamily="18" charset="0"/>
                        <a:ea typeface="微軟正黑體" panose="020B0604030504040204" pitchFamily="34" charset="-120"/>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865429569"/>
                  </a:ext>
                </a:extLst>
              </a:tr>
              <a:tr h="756084">
                <a:tc>
                  <a:txBody>
                    <a:bodyPr/>
                    <a:lstStyle/>
                    <a:p>
                      <a:pPr marL="36195" marR="180340" algn="just">
                        <a:lnSpc>
                          <a:spcPct val="100000"/>
                        </a:lnSpc>
                        <a:spcAft>
                          <a:spcPts val="1000"/>
                        </a:spcAft>
                      </a:pPr>
                      <a:endParaRPr lang="zh-TW" sz="3200" kern="100" dirty="0">
                        <a:latin typeface="Times New Roman" panose="02020603050405020304" pitchFamily="18" charset="0"/>
                        <a:ea typeface="微軟正黑體" panose="020B0604030504040204" pitchFamily="34" charset="-120"/>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lgn="just" defTabSz="914400" rtl="0" eaLnBrk="1" latinLnBrk="0" hangingPunct="1">
                        <a:lnSpc>
                          <a:spcPct val="100000"/>
                        </a:lnSpc>
                        <a:spcAft>
                          <a:spcPts val="1000"/>
                        </a:spcAft>
                      </a:pPr>
                      <a:r>
                        <a:rPr lang="zh-TW" altLang="en-US" sz="3200" kern="100" dirty="0">
                          <a:solidFill>
                            <a:schemeClr val="tx1"/>
                          </a:solidFill>
                          <a:latin typeface="Times New Roman" panose="02020603050405020304" pitchFamily="18" charset="0"/>
                          <a:ea typeface="+mn-ea"/>
                          <a:cs typeface="Times New Roman"/>
                        </a:rPr>
                        <a:t>兩者平行但方向相反</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180340" algn="l">
                        <a:lnSpc>
                          <a:spcPct val="100000"/>
                        </a:lnSpc>
                        <a:spcAft>
                          <a:spcPts val="1000"/>
                        </a:spcAft>
                      </a:pPr>
                      <a:r>
                        <a:rPr lang="zh-TW" altLang="en-US" sz="3200" kern="100" spc="-190" baseline="0" dirty="0">
                          <a:solidFill>
                            <a:schemeClr val="tx1"/>
                          </a:solidFill>
                          <a:latin typeface="Times New Roman" panose="02020603050405020304" pitchFamily="18" charset="0"/>
                          <a:ea typeface="+mn-ea"/>
                          <a:cs typeface="Times New Roman"/>
                        </a:rPr>
                        <a:t>此力作</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lgn="just">
                        <a:lnSpc>
                          <a:spcPct val="100000"/>
                        </a:lnSpc>
                        <a:spcAft>
                          <a:spcPts val="1000"/>
                        </a:spcAft>
                      </a:pPr>
                      <a:r>
                        <a:rPr lang="zh-TW" altLang="en-US" sz="3200" kern="100" dirty="0">
                          <a:latin typeface="Times New Roman" panose="02020603050405020304" pitchFamily="18" charset="0"/>
                          <a:ea typeface="+mn-ea"/>
                          <a:cs typeface="Times New Roman"/>
                        </a:rPr>
                        <a:t>物體速率</a:t>
                      </a:r>
                      <a:endParaRPr lang="en-US" altLang="zh-TW" sz="3200" kern="100" dirty="0">
                        <a:latin typeface="Times New Roman" panose="02020603050405020304" pitchFamily="18" charset="0"/>
                        <a:ea typeface="+mn-ea"/>
                        <a:cs typeface="Times New Roman"/>
                      </a:endParaRPr>
                    </a:p>
                    <a:p>
                      <a:pPr marL="36195" marR="180340" algn="just">
                        <a:lnSpc>
                          <a:spcPct val="100000"/>
                        </a:lnSpc>
                        <a:spcAft>
                          <a:spcPts val="1000"/>
                        </a:spcAft>
                      </a:pPr>
                      <a:endParaRPr lang="zh-TW" altLang="en-US" sz="3200" kern="100" dirty="0">
                        <a:solidFill>
                          <a:schemeClr val="tx1"/>
                        </a:solidFill>
                        <a:latin typeface="Times New Roman" panose="02020603050405020304" pitchFamily="18" charset="0"/>
                        <a:ea typeface="+mn-ea"/>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481070580"/>
                  </a:ext>
                </a:extLst>
              </a:tr>
              <a:tr h="1296000">
                <a:tc>
                  <a:txBody>
                    <a:bodyPr/>
                    <a:lstStyle/>
                    <a:p>
                      <a:pPr marL="36195" marR="36195" algn="just">
                        <a:lnSpc>
                          <a:spcPct val="100000"/>
                        </a:lnSpc>
                        <a:spcAft>
                          <a:spcPts val="1000"/>
                        </a:spcAft>
                      </a:pPr>
                      <a:endParaRPr lang="zh-TW" sz="3200" kern="100" dirty="0">
                        <a:latin typeface="Times New Roman" panose="02020603050405020304" pitchFamily="18" charset="0"/>
                        <a:ea typeface="微軟正黑體" panose="020B0604030504040204" pitchFamily="34" charset="-120"/>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lgn="just">
                        <a:lnSpc>
                          <a:spcPct val="100000"/>
                        </a:lnSpc>
                        <a:spcAft>
                          <a:spcPts val="1000"/>
                        </a:spcAft>
                      </a:pPr>
                      <a:r>
                        <a:rPr lang="zh-TW" altLang="en-US" sz="3200" kern="100" dirty="0">
                          <a:latin typeface="Times New Roman" panose="02020603050405020304" pitchFamily="18" charset="0"/>
                          <a:ea typeface="+mn-ea"/>
                          <a:cs typeface="Times New Roman"/>
                        </a:rPr>
                        <a:t>位移為零</a:t>
                      </a:r>
                      <a:endParaRPr lang="zh-TW" sz="3200" kern="100" dirty="0">
                        <a:latin typeface="Times New Roman" panose="02020603050405020304" pitchFamily="18" charset="0"/>
                        <a:ea typeface="微軟正黑體" panose="020B0604030504040204" pitchFamily="34" charset="-120"/>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lgn="just">
                        <a:lnSpc>
                          <a:spcPct val="100000"/>
                        </a:lnSpc>
                        <a:spcAft>
                          <a:spcPts val="1000"/>
                        </a:spcAft>
                      </a:pPr>
                      <a:r>
                        <a:rPr lang="zh-TW" altLang="en-US" sz="3200" kern="100" dirty="0">
                          <a:latin typeface="Times New Roman" panose="02020603050405020304" pitchFamily="18" charset="0"/>
                          <a:ea typeface="+mn-ea"/>
                          <a:cs typeface="Times New Roman"/>
                        </a:rPr>
                        <a:t>作功為零</a:t>
                      </a:r>
                      <a:endParaRPr lang="zh-TW" sz="3200" kern="100" dirty="0">
                        <a:latin typeface="Times New Roman" panose="02020603050405020304" pitchFamily="18" charset="0"/>
                        <a:ea typeface="微軟正黑體" panose="020B0604030504040204" pitchFamily="34" charset="-120"/>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lgn="just">
                        <a:lnSpc>
                          <a:spcPct val="100000"/>
                        </a:lnSpc>
                        <a:spcAft>
                          <a:spcPts val="1000"/>
                        </a:spcAft>
                      </a:pPr>
                      <a:r>
                        <a:rPr lang="zh-TW" altLang="en-US" sz="3200" kern="100" dirty="0">
                          <a:latin typeface="Times New Roman" panose="02020603050405020304" pitchFamily="18" charset="0"/>
                          <a:ea typeface="+mn-ea"/>
                          <a:cs typeface="Times New Roman"/>
                        </a:rPr>
                        <a:t>物體速率為零</a:t>
                      </a:r>
                      <a:endParaRPr lang="zh-TW" sz="3200" kern="100" dirty="0">
                        <a:latin typeface="Times New Roman" panose="02020603050405020304" pitchFamily="18" charset="0"/>
                        <a:ea typeface="微軟正黑體" panose="020B0604030504040204" pitchFamily="34" charset="-120"/>
                        <a:cs typeface="Times New Roman"/>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727290308"/>
                  </a:ext>
                </a:extLst>
              </a:tr>
            </a:tbl>
          </a:graphicData>
        </a:graphic>
      </p:graphicFrame>
      <p:cxnSp>
        <p:nvCxnSpPr>
          <p:cNvPr id="9" name="直線接點 8">
            <a:extLst>
              <a:ext uri="{FF2B5EF4-FFF2-40B4-BE49-F238E27FC236}">
                <a16:creationId xmlns="" xmlns:a16="http://schemas.microsoft.com/office/drawing/2014/main" id="{3AEEEC4F-A12E-B1E1-B9B0-AD3485501DE8}"/>
              </a:ext>
            </a:extLst>
          </p:cNvPr>
          <p:cNvCxnSpPr>
            <a:cxnSpLocks/>
          </p:cNvCxnSpPr>
          <p:nvPr/>
        </p:nvCxnSpPr>
        <p:spPr bwMode="auto">
          <a:xfrm>
            <a:off x="5717901" y="3781880"/>
            <a:ext cx="1196980" cy="0"/>
          </a:xfrm>
          <a:prstGeom prst="line">
            <a:avLst/>
          </a:pr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矩形 11">
            <a:extLst>
              <a:ext uri="{FF2B5EF4-FFF2-40B4-BE49-F238E27FC236}">
                <a16:creationId xmlns="" xmlns:a16="http://schemas.microsoft.com/office/drawing/2014/main" id="{3FF5EE7D-1D30-89A3-D874-2DB670649091}"/>
              </a:ext>
            </a:extLst>
          </p:cNvPr>
          <p:cNvSpPr>
            <a:spLocks noChangeArrowheads="1"/>
          </p:cNvSpPr>
          <p:nvPr/>
        </p:nvSpPr>
        <p:spPr bwMode="auto">
          <a:xfrm>
            <a:off x="5797266" y="3268959"/>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正功</a:t>
            </a:r>
          </a:p>
        </p:txBody>
      </p:sp>
      <p:cxnSp>
        <p:nvCxnSpPr>
          <p:cNvPr id="11" name="直線接點 10">
            <a:extLst>
              <a:ext uri="{FF2B5EF4-FFF2-40B4-BE49-F238E27FC236}">
                <a16:creationId xmlns="" xmlns:a16="http://schemas.microsoft.com/office/drawing/2014/main" id="{64992500-FDE7-AA1A-CADA-3CFE0216C90B}"/>
              </a:ext>
            </a:extLst>
          </p:cNvPr>
          <p:cNvCxnSpPr>
            <a:cxnSpLocks/>
          </p:cNvCxnSpPr>
          <p:nvPr/>
        </p:nvCxnSpPr>
        <p:spPr bwMode="auto">
          <a:xfrm>
            <a:off x="7160105" y="3781880"/>
            <a:ext cx="1196980" cy="0"/>
          </a:xfrm>
          <a:prstGeom prst="line">
            <a:avLst/>
          </a:pr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矩形 11">
            <a:extLst>
              <a:ext uri="{FF2B5EF4-FFF2-40B4-BE49-F238E27FC236}">
                <a16:creationId xmlns="" xmlns:a16="http://schemas.microsoft.com/office/drawing/2014/main" id="{9DE64257-F969-3357-6671-AFB47C259B87}"/>
              </a:ext>
            </a:extLst>
          </p:cNvPr>
          <p:cNvSpPr>
            <a:spLocks noChangeArrowheads="1"/>
          </p:cNvSpPr>
          <p:nvPr/>
        </p:nvSpPr>
        <p:spPr bwMode="auto">
          <a:xfrm>
            <a:off x="7239470" y="3268959"/>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增加</a:t>
            </a:r>
          </a:p>
        </p:txBody>
      </p:sp>
      <p:cxnSp>
        <p:nvCxnSpPr>
          <p:cNvPr id="13" name="直線接點 12">
            <a:extLst>
              <a:ext uri="{FF2B5EF4-FFF2-40B4-BE49-F238E27FC236}">
                <a16:creationId xmlns="" xmlns:a16="http://schemas.microsoft.com/office/drawing/2014/main" id="{DA4E3DCB-4B1C-C6CA-075D-FA19A443DDF2}"/>
              </a:ext>
            </a:extLst>
          </p:cNvPr>
          <p:cNvCxnSpPr>
            <a:cxnSpLocks/>
          </p:cNvCxnSpPr>
          <p:nvPr/>
        </p:nvCxnSpPr>
        <p:spPr bwMode="auto">
          <a:xfrm>
            <a:off x="5717901" y="4955335"/>
            <a:ext cx="1196980" cy="0"/>
          </a:xfrm>
          <a:prstGeom prst="line">
            <a:avLst/>
          </a:pr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矩形 11">
            <a:extLst>
              <a:ext uri="{FF2B5EF4-FFF2-40B4-BE49-F238E27FC236}">
                <a16:creationId xmlns="" xmlns:a16="http://schemas.microsoft.com/office/drawing/2014/main" id="{CE1E90D9-4396-AE39-8EE6-3337B56EF8FC}"/>
              </a:ext>
            </a:extLst>
          </p:cNvPr>
          <p:cNvSpPr>
            <a:spLocks noChangeArrowheads="1"/>
          </p:cNvSpPr>
          <p:nvPr/>
        </p:nvSpPr>
        <p:spPr bwMode="auto">
          <a:xfrm>
            <a:off x="5797266" y="4442414"/>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負功</a:t>
            </a:r>
          </a:p>
        </p:txBody>
      </p:sp>
      <p:cxnSp>
        <p:nvCxnSpPr>
          <p:cNvPr id="15" name="直線接點 14">
            <a:extLst>
              <a:ext uri="{FF2B5EF4-FFF2-40B4-BE49-F238E27FC236}">
                <a16:creationId xmlns="" xmlns:a16="http://schemas.microsoft.com/office/drawing/2014/main" id="{4EF8BA1C-BB0C-177E-1BBD-8941D62EA483}"/>
              </a:ext>
            </a:extLst>
          </p:cNvPr>
          <p:cNvCxnSpPr>
            <a:cxnSpLocks/>
          </p:cNvCxnSpPr>
          <p:nvPr/>
        </p:nvCxnSpPr>
        <p:spPr bwMode="auto">
          <a:xfrm>
            <a:off x="7160105" y="4955335"/>
            <a:ext cx="1196980" cy="0"/>
          </a:xfrm>
          <a:prstGeom prst="line">
            <a:avLst/>
          </a:pr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矩形 15">
            <a:extLst>
              <a:ext uri="{FF2B5EF4-FFF2-40B4-BE49-F238E27FC236}">
                <a16:creationId xmlns="" xmlns:a16="http://schemas.microsoft.com/office/drawing/2014/main" id="{C4260786-A1B9-48E4-D6BD-C02CB406552B}"/>
              </a:ext>
            </a:extLst>
          </p:cNvPr>
          <p:cNvSpPr>
            <a:spLocks noChangeArrowheads="1"/>
          </p:cNvSpPr>
          <p:nvPr/>
        </p:nvSpPr>
        <p:spPr bwMode="auto">
          <a:xfrm>
            <a:off x="7239470" y="4442414"/>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減少</a:t>
            </a:r>
          </a:p>
        </p:txBody>
      </p:sp>
      <p:pic>
        <p:nvPicPr>
          <p:cNvPr id="19" name="圖片 18">
            <a:extLst>
              <a:ext uri="{FF2B5EF4-FFF2-40B4-BE49-F238E27FC236}">
                <a16:creationId xmlns="" xmlns:a16="http://schemas.microsoft.com/office/drawing/2014/main" id="{9D18003B-8B9F-482B-A418-D6DFA9D7C9A4}"/>
              </a:ext>
            </a:extLst>
          </p:cNvPr>
          <p:cNvPicPr>
            <a:picLocks noChangeAspect="1"/>
          </p:cNvPicPr>
          <p:nvPr/>
        </p:nvPicPr>
        <p:blipFill rotWithShape="1">
          <a:blip r:embed="rId4">
            <a:extLst>
              <a:ext uri="{28A0092B-C50C-407E-A947-70E740481C1C}">
                <a14:useLocalDpi xmlns:a14="http://schemas.microsoft.com/office/drawing/2010/main" val="0"/>
              </a:ext>
            </a:extLst>
          </a:blip>
          <a:srcRect b="83388"/>
          <a:stretch/>
        </p:blipFill>
        <p:spPr>
          <a:xfrm>
            <a:off x="259909" y="2896494"/>
            <a:ext cx="3036745" cy="861322"/>
          </a:xfrm>
          <a:prstGeom prst="rect">
            <a:avLst/>
          </a:prstGeom>
        </p:spPr>
      </p:pic>
      <p:sp>
        <p:nvSpPr>
          <p:cNvPr id="20" name="文字方塊 19">
            <a:extLst>
              <a:ext uri="{FF2B5EF4-FFF2-40B4-BE49-F238E27FC236}">
                <a16:creationId xmlns="" xmlns:a16="http://schemas.microsoft.com/office/drawing/2014/main" id="{AC30EE86-3B5D-F3C1-B559-DE419A35BF32}"/>
              </a:ext>
            </a:extLst>
          </p:cNvPr>
          <p:cNvSpPr txBox="1"/>
          <p:nvPr/>
        </p:nvSpPr>
        <p:spPr>
          <a:xfrm>
            <a:off x="414552" y="2748307"/>
            <a:ext cx="412292" cy="584775"/>
          </a:xfrm>
          <a:prstGeom prst="rect">
            <a:avLst/>
          </a:prstGeom>
          <a:noFill/>
        </p:spPr>
        <p:txBody>
          <a:bodyPr wrap="none" rtlCol="0">
            <a:spAutoFit/>
          </a:bodyPr>
          <a:lstStyle/>
          <a:p>
            <a:r>
              <a:rPr lang="en-US" altLang="zh-TW" sz="3200" dirty="0">
                <a:latin typeface="Times New Roman" panose="02020603050405020304" pitchFamily="18" charset="0"/>
                <a:ea typeface="微軟正黑體" panose="020B0604030504040204" pitchFamily="34" charset="-120"/>
              </a:rPr>
              <a:t>F</a:t>
            </a:r>
            <a:endParaRPr lang="zh-TW" altLang="en-US" sz="3200" dirty="0">
              <a:latin typeface="Times New Roman" panose="02020603050405020304" pitchFamily="18" charset="0"/>
              <a:ea typeface="微軟正黑體" panose="020B0604030504040204" pitchFamily="34" charset="-120"/>
            </a:endParaRPr>
          </a:p>
        </p:txBody>
      </p:sp>
      <p:sp>
        <p:nvSpPr>
          <p:cNvPr id="21" name="文字方塊 20">
            <a:extLst>
              <a:ext uri="{FF2B5EF4-FFF2-40B4-BE49-F238E27FC236}">
                <a16:creationId xmlns="" xmlns:a16="http://schemas.microsoft.com/office/drawing/2014/main" id="{1D13DE9D-CBD5-9D82-0A2D-502AFF361E9C}"/>
              </a:ext>
            </a:extLst>
          </p:cNvPr>
          <p:cNvSpPr txBox="1"/>
          <p:nvPr/>
        </p:nvSpPr>
        <p:spPr>
          <a:xfrm>
            <a:off x="2131686" y="2748307"/>
            <a:ext cx="412292" cy="584775"/>
          </a:xfrm>
          <a:prstGeom prst="rect">
            <a:avLst/>
          </a:prstGeom>
          <a:noFill/>
        </p:spPr>
        <p:txBody>
          <a:bodyPr wrap="none" rtlCol="0">
            <a:spAutoFit/>
          </a:bodyPr>
          <a:lstStyle/>
          <a:p>
            <a:r>
              <a:rPr lang="en-US" altLang="zh-TW" sz="3200" dirty="0">
                <a:latin typeface="Times New Roman" panose="02020603050405020304" pitchFamily="18" charset="0"/>
                <a:ea typeface="微軟正黑體" panose="020B0604030504040204" pitchFamily="34" charset="-120"/>
              </a:rPr>
              <a:t>F</a:t>
            </a:r>
            <a:endParaRPr lang="zh-TW" altLang="en-US" sz="3200" dirty="0">
              <a:latin typeface="Times New Roman" panose="02020603050405020304" pitchFamily="18" charset="0"/>
              <a:ea typeface="微軟正黑體" panose="020B0604030504040204" pitchFamily="34" charset="-120"/>
            </a:endParaRPr>
          </a:p>
        </p:txBody>
      </p:sp>
      <p:sp>
        <p:nvSpPr>
          <p:cNvPr id="22" name="文字方塊 21">
            <a:extLst>
              <a:ext uri="{FF2B5EF4-FFF2-40B4-BE49-F238E27FC236}">
                <a16:creationId xmlns="" xmlns:a16="http://schemas.microsoft.com/office/drawing/2014/main" id="{D2239A15-0F98-AB5B-D30F-FA87E3A167C3}"/>
              </a:ext>
            </a:extLst>
          </p:cNvPr>
          <p:cNvSpPr txBox="1"/>
          <p:nvPr/>
        </p:nvSpPr>
        <p:spPr>
          <a:xfrm>
            <a:off x="1742185" y="3341820"/>
            <a:ext cx="412292" cy="584775"/>
          </a:xfrm>
          <a:prstGeom prst="rect">
            <a:avLst/>
          </a:prstGeom>
          <a:noFill/>
        </p:spPr>
        <p:txBody>
          <a:bodyPr wrap="none" rtlCol="0">
            <a:spAutoFit/>
          </a:bodyPr>
          <a:lstStyle/>
          <a:p>
            <a:r>
              <a:rPr lang="en-US" altLang="zh-TW" sz="3200" dirty="0">
                <a:latin typeface="Times New Roman" panose="02020603050405020304" pitchFamily="18" charset="0"/>
                <a:ea typeface="微軟正黑體" panose="020B0604030504040204" pitchFamily="34" charset="-120"/>
              </a:rPr>
              <a:t>S</a:t>
            </a:r>
            <a:endParaRPr lang="zh-TW" altLang="en-US" sz="3200" dirty="0">
              <a:latin typeface="Times New Roman" panose="02020603050405020304" pitchFamily="18" charset="0"/>
              <a:ea typeface="微軟正黑體" panose="020B0604030504040204" pitchFamily="34" charset="-120"/>
            </a:endParaRPr>
          </a:p>
        </p:txBody>
      </p:sp>
      <p:pic>
        <p:nvPicPr>
          <p:cNvPr id="23" name="圖片 22">
            <a:extLst>
              <a:ext uri="{FF2B5EF4-FFF2-40B4-BE49-F238E27FC236}">
                <a16:creationId xmlns="" xmlns:a16="http://schemas.microsoft.com/office/drawing/2014/main" id="{F453D5C1-CAB0-09EE-02BC-87A1BCB0F8D2}"/>
              </a:ext>
            </a:extLst>
          </p:cNvPr>
          <p:cNvPicPr>
            <a:picLocks noChangeAspect="1"/>
          </p:cNvPicPr>
          <p:nvPr/>
        </p:nvPicPr>
        <p:blipFill rotWithShape="1">
          <a:blip r:embed="rId4">
            <a:extLst>
              <a:ext uri="{28A0092B-C50C-407E-A947-70E740481C1C}">
                <a14:useLocalDpi xmlns:a14="http://schemas.microsoft.com/office/drawing/2010/main" val="0"/>
              </a:ext>
            </a:extLst>
          </a:blip>
          <a:srcRect t="40609" b="44907"/>
          <a:stretch/>
        </p:blipFill>
        <p:spPr>
          <a:xfrm>
            <a:off x="259909" y="4121799"/>
            <a:ext cx="3036745" cy="750995"/>
          </a:xfrm>
          <a:prstGeom prst="rect">
            <a:avLst/>
          </a:prstGeom>
        </p:spPr>
      </p:pic>
      <p:sp>
        <p:nvSpPr>
          <p:cNvPr id="24" name="文字方塊 23">
            <a:extLst>
              <a:ext uri="{FF2B5EF4-FFF2-40B4-BE49-F238E27FC236}">
                <a16:creationId xmlns="" xmlns:a16="http://schemas.microsoft.com/office/drawing/2014/main" id="{721D5959-CF3A-3E3E-759C-6E5E35CEB072}"/>
              </a:ext>
            </a:extLst>
          </p:cNvPr>
          <p:cNvSpPr txBox="1"/>
          <p:nvPr/>
        </p:nvSpPr>
        <p:spPr>
          <a:xfrm>
            <a:off x="2717899" y="3853734"/>
            <a:ext cx="412292" cy="584775"/>
          </a:xfrm>
          <a:prstGeom prst="rect">
            <a:avLst/>
          </a:prstGeom>
          <a:noFill/>
        </p:spPr>
        <p:txBody>
          <a:bodyPr wrap="none" rtlCol="0">
            <a:spAutoFit/>
          </a:bodyPr>
          <a:lstStyle/>
          <a:p>
            <a:r>
              <a:rPr lang="en-US" altLang="zh-TW" sz="3200" dirty="0">
                <a:latin typeface="Times New Roman" panose="02020603050405020304" pitchFamily="18" charset="0"/>
                <a:ea typeface="微軟正黑體" panose="020B0604030504040204" pitchFamily="34" charset="-120"/>
              </a:rPr>
              <a:t>F</a:t>
            </a:r>
            <a:endParaRPr lang="zh-TW" altLang="en-US" sz="3200" dirty="0">
              <a:latin typeface="Times New Roman" panose="02020603050405020304" pitchFamily="18" charset="0"/>
              <a:ea typeface="微軟正黑體" panose="020B0604030504040204" pitchFamily="34" charset="-120"/>
            </a:endParaRPr>
          </a:p>
        </p:txBody>
      </p:sp>
      <p:sp>
        <p:nvSpPr>
          <p:cNvPr id="25" name="文字方塊 24">
            <a:extLst>
              <a:ext uri="{FF2B5EF4-FFF2-40B4-BE49-F238E27FC236}">
                <a16:creationId xmlns="" xmlns:a16="http://schemas.microsoft.com/office/drawing/2014/main" id="{6C29E8E0-32FA-9501-16AC-DAC367E2E99E}"/>
              </a:ext>
            </a:extLst>
          </p:cNvPr>
          <p:cNvSpPr txBox="1"/>
          <p:nvPr/>
        </p:nvSpPr>
        <p:spPr>
          <a:xfrm>
            <a:off x="1005304" y="3853734"/>
            <a:ext cx="412292" cy="584775"/>
          </a:xfrm>
          <a:prstGeom prst="rect">
            <a:avLst/>
          </a:prstGeom>
          <a:noFill/>
        </p:spPr>
        <p:txBody>
          <a:bodyPr wrap="none" rtlCol="0">
            <a:spAutoFit/>
          </a:bodyPr>
          <a:lstStyle/>
          <a:p>
            <a:r>
              <a:rPr lang="en-US" altLang="zh-TW" sz="3200" dirty="0">
                <a:latin typeface="Times New Roman" panose="02020603050405020304" pitchFamily="18" charset="0"/>
                <a:ea typeface="微軟正黑體" panose="020B0604030504040204" pitchFamily="34" charset="-120"/>
              </a:rPr>
              <a:t>F</a:t>
            </a:r>
            <a:endParaRPr lang="zh-TW" altLang="en-US" sz="3200" dirty="0">
              <a:latin typeface="Times New Roman" panose="02020603050405020304" pitchFamily="18" charset="0"/>
              <a:ea typeface="微軟正黑體" panose="020B0604030504040204" pitchFamily="34" charset="-120"/>
            </a:endParaRPr>
          </a:p>
        </p:txBody>
      </p:sp>
      <p:sp>
        <p:nvSpPr>
          <p:cNvPr id="26" name="文字方塊 25">
            <a:extLst>
              <a:ext uri="{FF2B5EF4-FFF2-40B4-BE49-F238E27FC236}">
                <a16:creationId xmlns="" xmlns:a16="http://schemas.microsoft.com/office/drawing/2014/main" id="{D992BB9D-EE1F-B0CA-34FF-A388BE286E8B}"/>
              </a:ext>
            </a:extLst>
          </p:cNvPr>
          <p:cNvSpPr txBox="1"/>
          <p:nvPr/>
        </p:nvSpPr>
        <p:spPr>
          <a:xfrm>
            <a:off x="1398633" y="4431052"/>
            <a:ext cx="412292" cy="584775"/>
          </a:xfrm>
          <a:prstGeom prst="rect">
            <a:avLst/>
          </a:prstGeom>
          <a:noFill/>
        </p:spPr>
        <p:txBody>
          <a:bodyPr wrap="none" rtlCol="0">
            <a:spAutoFit/>
          </a:bodyPr>
          <a:lstStyle/>
          <a:p>
            <a:r>
              <a:rPr lang="en-US" altLang="zh-TW" sz="3200" dirty="0">
                <a:latin typeface="Times New Roman" panose="02020603050405020304" pitchFamily="18" charset="0"/>
                <a:ea typeface="微軟正黑體" panose="020B0604030504040204" pitchFamily="34" charset="-120"/>
              </a:rPr>
              <a:t>S</a:t>
            </a:r>
            <a:endParaRPr lang="zh-TW" altLang="en-US" sz="3200" dirty="0">
              <a:latin typeface="Times New Roman" panose="02020603050405020304" pitchFamily="18" charset="0"/>
              <a:ea typeface="微軟正黑體" panose="020B0604030504040204" pitchFamily="34" charset="-120"/>
            </a:endParaRPr>
          </a:p>
        </p:txBody>
      </p:sp>
      <p:pic>
        <p:nvPicPr>
          <p:cNvPr id="27" name="圖片 26">
            <a:extLst>
              <a:ext uri="{FF2B5EF4-FFF2-40B4-BE49-F238E27FC236}">
                <a16:creationId xmlns="" xmlns:a16="http://schemas.microsoft.com/office/drawing/2014/main" id="{EAFE446C-779F-7F12-19C2-4CD6BCCEEC9C}"/>
              </a:ext>
            </a:extLst>
          </p:cNvPr>
          <p:cNvPicPr>
            <a:picLocks noChangeAspect="1"/>
          </p:cNvPicPr>
          <p:nvPr/>
        </p:nvPicPr>
        <p:blipFill rotWithShape="1">
          <a:blip r:embed="rId4">
            <a:extLst>
              <a:ext uri="{28A0092B-C50C-407E-A947-70E740481C1C}">
                <a14:useLocalDpi xmlns:a14="http://schemas.microsoft.com/office/drawing/2010/main" val="0"/>
              </a:ext>
            </a:extLst>
          </a:blip>
          <a:srcRect t="80985" b="1199"/>
          <a:stretch/>
        </p:blipFill>
        <p:spPr>
          <a:xfrm>
            <a:off x="259909" y="5411086"/>
            <a:ext cx="3036745" cy="923757"/>
          </a:xfrm>
          <a:prstGeom prst="rect">
            <a:avLst/>
          </a:prstGeom>
        </p:spPr>
      </p:pic>
      <p:sp>
        <p:nvSpPr>
          <p:cNvPr id="28" name="文字方塊 27">
            <a:extLst>
              <a:ext uri="{FF2B5EF4-FFF2-40B4-BE49-F238E27FC236}">
                <a16:creationId xmlns="" xmlns:a16="http://schemas.microsoft.com/office/drawing/2014/main" id="{5BE929D7-0B0F-DFD2-1BA6-5F79742913E4}"/>
              </a:ext>
            </a:extLst>
          </p:cNvPr>
          <p:cNvSpPr txBox="1"/>
          <p:nvPr/>
        </p:nvSpPr>
        <p:spPr>
          <a:xfrm>
            <a:off x="700737" y="4975375"/>
            <a:ext cx="412292" cy="584775"/>
          </a:xfrm>
          <a:prstGeom prst="rect">
            <a:avLst/>
          </a:prstGeom>
          <a:noFill/>
        </p:spPr>
        <p:txBody>
          <a:bodyPr wrap="none" rtlCol="0">
            <a:spAutoFit/>
          </a:bodyPr>
          <a:lstStyle/>
          <a:p>
            <a:r>
              <a:rPr lang="en-US" altLang="zh-TW" sz="3200" dirty="0">
                <a:latin typeface="Times New Roman" panose="02020603050405020304" pitchFamily="18" charset="0"/>
                <a:ea typeface="微軟正黑體" panose="020B0604030504040204" pitchFamily="34" charset="-120"/>
              </a:rPr>
              <a:t>F</a:t>
            </a:r>
            <a:endParaRPr lang="zh-TW" altLang="en-US" sz="3200" dirty="0">
              <a:latin typeface="Times New Roman" panose="02020603050405020304" pitchFamily="18" charset="0"/>
              <a:ea typeface="微軟正黑體" panose="020B0604030504040204" pitchFamily="34" charset="-120"/>
            </a:endParaRPr>
          </a:p>
        </p:txBody>
      </p:sp>
      <p:sp>
        <p:nvSpPr>
          <p:cNvPr id="29" name="文字方塊 28">
            <a:extLst>
              <a:ext uri="{FF2B5EF4-FFF2-40B4-BE49-F238E27FC236}">
                <a16:creationId xmlns="" xmlns:a16="http://schemas.microsoft.com/office/drawing/2014/main" id="{CB5020B0-765B-AE20-BFD2-1C7EFF38598E}"/>
              </a:ext>
            </a:extLst>
          </p:cNvPr>
          <p:cNvSpPr txBox="1"/>
          <p:nvPr/>
        </p:nvSpPr>
        <p:spPr>
          <a:xfrm>
            <a:off x="2495947" y="4975375"/>
            <a:ext cx="412292" cy="584775"/>
          </a:xfrm>
          <a:prstGeom prst="rect">
            <a:avLst/>
          </a:prstGeom>
          <a:noFill/>
        </p:spPr>
        <p:txBody>
          <a:bodyPr wrap="none" rtlCol="0">
            <a:spAutoFit/>
          </a:bodyPr>
          <a:lstStyle/>
          <a:p>
            <a:r>
              <a:rPr lang="en-US" altLang="zh-TW" sz="3200" dirty="0">
                <a:latin typeface="Times New Roman" panose="02020603050405020304" pitchFamily="18" charset="0"/>
                <a:ea typeface="微軟正黑體" panose="020B0604030504040204" pitchFamily="34" charset="-120"/>
              </a:rPr>
              <a:t>F</a:t>
            </a:r>
            <a:endParaRPr lang="zh-TW" altLang="en-US" sz="3200" dirty="0">
              <a:latin typeface="Times New Roman" panose="02020603050405020304" pitchFamily="18" charset="0"/>
              <a:ea typeface="微軟正黑體" panose="020B0604030504040204" pitchFamily="34" charset="-120"/>
            </a:endParaRPr>
          </a:p>
        </p:txBody>
      </p:sp>
      <p:sp>
        <p:nvSpPr>
          <p:cNvPr id="30" name="文字方塊 29">
            <a:extLst>
              <a:ext uri="{FF2B5EF4-FFF2-40B4-BE49-F238E27FC236}">
                <a16:creationId xmlns="" xmlns:a16="http://schemas.microsoft.com/office/drawing/2014/main" id="{1F79DB58-5425-223F-0DC1-65708C1B4DF6}"/>
              </a:ext>
            </a:extLst>
          </p:cNvPr>
          <p:cNvSpPr txBox="1"/>
          <p:nvPr/>
        </p:nvSpPr>
        <p:spPr>
          <a:xfrm>
            <a:off x="1505213" y="5901956"/>
            <a:ext cx="595035" cy="584775"/>
          </a:xfrm>
          <a:prstGeom prst="rect">
            <a:avLst/>
          </a:prstGeom>
          <a:noFill/>
        </p:spPr>
        <p:txBody>
          <a:bodyPr wrap="none" rtlCol="0">
            <a:spAutoFit/>
          </a:bodyPr>
          <a:lstStyle/>
          <a:p>
            <a:r>
              <a:rPr lang="zh-TW" altLang="en-US" sz="3200" dirty="0">
                <a:latin typeface="Times New Roman" panose="02020603050405020304" pitchFamily="18" charset="0"/>
                <a:ea typeface="微軟正黑體" panose="020B0604030504040204" pitchFamily="34" charset="-120"/>
              </a:rPr>
              <a:t>或</a:t>
            </a:r>
          </a:p>
        </p:txBody>
      </p:sp>
    </p:spTree>
    <p:custDataLst>
      <p:tags r:id="rId1"/>
    </p:custDataLst>
    <p:extLst>
      <p:ext uri="{BB962C8B-B14F-4D97-AF65-F5344CB8AC3E}">
        <p14:creationId xmlns:p14="http://schemas.microsoft.com/office/powerpoint/2010/main" val="1424056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p:cNvSpPr>
            <a:spLocks noGrp="1"/>
          </p:cNvSpPr>
          <p:nvPr>
            <p:ph type="body" sz="quarter" idx="10"/>
          </p:nvPr>
        </p:nvSpPr>
        <p:spPr>
          <a:xfrm>
            <a:off x="450640" y="620689"/>
            <a:ext cx="8693360" cy="588680"/>
          </a:xfrm>
        </p:spPr>
        <p:txBody>
          <a:bodyPr/>
          <a:lstStyle/>
          <a:p>
            <a:pPr marL="514350" indent="-514350">
              <a:buFont typeface="+mj-lt"/>
              <a:buAutoNum type="arabicPeriod" startAt="3"/>
            </a:pPr>
            <a:r>
              <a:rPr lang="zh-TW" altLang="en-US" b="1" dirty="0">
                <a:latin typeface="Times New Roman" panose="02020603050405020304" pitchFamily="18" charset="0"/>
              </a:rPr>
              <a:t>功率（</a:t>
            </a:r>
            <a:r>
              <a:rPr lang="en-US" altLang="zh-TW" b="1" dirty="0">
                <a:latin typeface="Times New Roman" panose="02020603050405020304" pitchFamily="18" charset="0"/>
              </a:rPr>
              <a:t>P</a:t>
            </a:r>
            <a:r>
              <a:rPr lang="zh-TW" altLang="en-US" b="1" dirty="0">
                <a:latin typeface="Times New Roman" panose="02020603050405020304" pitchFamily="18" charset="0"/>
              </a:rPr>
              <a:t>）</a:t>
            </a:r>
            <a:endParaRPr lang="en-US" altLang="zh-TW" b="1" dirty="0">
              <a:latin typeface="Times New Roman" panose="02020603050405020304" pitchFamily="18" charset="0"/>
            </a:endParaRPr>
          </a:p>
          <a:p>
            <a:pPr marL="1101725" indent="-590550" algn="l" eaLnBrk="1" hangingPunct="1"/>
            <a:r>
              <a:rPr lang="en-US" altLang="zh-TW" dirty="0">
                <a:latin typeface="Times New Roman" panose="02020603050405020304" pitchFamily="18" charset="0"/>
              </a:rPr>
              <a:t>(1)	</a:t>
            </a:r>
            <a:r>
              <a:rPr lang="zh-TW" altLang="en-US" dirty="0">
                <a:latin typeface="Times New Roman" panose="02020603050405020304" pitchFamily="18" charset="0"/>
              </a:rPr>
              <a:t>定義：外力在單位時間內對物體所作的功，</a:t>
            </a:r>
            <a:r>
              <a:rPr lang="zh-TW" altLang="en-US" dirty="0" smtClean="0">
                <a:latin typeface="Times New Roman" panose="02020603050405020304" pitchFamily="18" charset="0"/>
              </a:rPr>
              <a:t>稱</a:t>
            </a:r>
            <a:r>
              <a:rPr lang="zh-TW" altLang="en-US" u="sng" dirty="0">
                <a:latin typeface="Times New Roman" panose="02020603050405020304" pitchFamily="18" charset="0"/>
              </a:rPr>
              <a:t>　　　　</a:t>
            </a:r>
            <a:r>
              <a:rPr lang="zh-TW" altLang="en-US" dirty="0">
                <a:latin typeface="Times New Roman" panose="02020603050405020304" pitchFamily="18" charset="0"/>
              </a:rPr>
              <a:t>。</a:t>
            </a:r>
          </a:p>
          <a:p>
            <a:pPr marL="1101725" indent="-590550" eaLnBrk="1" hangingPunct="1">
              <a:spcBef>
                <a:spcPts val="3000"/>
              </a:spcBef>
              <a:spcAft>
                <a:spcPts val="3000"/>
              </a:spcAft>
            </a:pPr>
            <a:r>
              <a:rPr lang="en-US" altLang="zh-TW" dirty="0">
                <a:latin typeface="Times New Roman" panose="02020603050405020304" pitchFamily="18" charset="0"/>
              </a:rPr>
              <a:t>(2)	</a:t>
            </a:r>
            <a:r>
              <a:rPr lang="zh-TW" altLang="en-US" dirty="0">
                <a:latin typeface="Times New Roman" panose="02020603050405020304" pitchFamily="18" charset="0"/>
              </a:rPr>
              <a:t>公式： </a:t>
            </a:r>
            <a:endParaRPr lang="en-US" altLang="zh-TW" dirty="0">
              <a:latin typeface="Times New Roman" panose="02020603050405020304" pitchFamily="18" charset="0"/>
            </a:endParaRPr>
          </a:p>
          <a:p>
            <a:pPr marL="1101725" indent="-590550" eaLnBrk="1" hangingPunct="1"/>
            <a:r>
              <a:rPr lang="en-US" altLang="zh-TW" dirty="0">
                <a:latin typeface="Times New Roman" panose="02020603050405020304" pitchFamily="18" charset="0"/>
              </a:rPr>
              <a:t>(3)	</a:t>
            </a:r>
            <a:r>
              <a:rPr lang="zh-TW" altLang="en-US" dirty="0">
                <a:latin typeface="Times New Roman" panose="02020603050405020304" pitchFamily="18" charset="0"/>
              </a:rPr>
              <a:t>單位：焦耳／秒或</a:t>
            </a:r>
            <a:r>
              <a:rPr lang="zh-TW" altLang="en-US" u="sng" dirty="0">
                <a:latin typeface="Times New Roman" panose="02020603050405020304" pitchFamily="18" charset="0"/>
              </a:rPr>
              <a:t>　　　　</a:t>
            </a:r>
            <a:r>
              <a:rPr lang="zh-TW" altLang="en-US" dirty="0">
                <a:latin typeface="Times New Roman" panose="02020603050405020304" pitchFamily="18" charset="0"/>
              </a:rPr>
              <a:t>。</a:t>
            </a:r>
          </a:p>
          <a:p>
            <a:pPr marL="1101725" indent="-590550" algn="l" eaLnBrk="1" hangingPunct="1"/>
            <a:r>
              <a:rPr lang="en-US" altLang="zh-TW" dirty="0">
                <a:latin typeface="Times New Roman" panose="02020603050405020304" pitchFamily="18" charset="0"/>
              </a:rPr>
              <a:t>(4)	</a:t>
            </a:r>
            <a:r>
              <a:rPr lang="zh-TW" altLang="en-US" dirty="0">
                <a:latin typeface="Times New Roman" panose="02020603050405020304" pitchFamily="18" charset="0"/>
              </a:rPr>
              <a:t>瓦特：</a:t>
            </a:r>
            <a:r>
              <a:rPr lang="zh-TW" altLang="en-US" dirty="0" smtClean="0">
                <a:latin typeface="Times New Roman" panose="02020603050405020304" pitchFamily="18" charset="0"/>
              </a:rPr>
              <a:t>在</a:t>
            </a:r>
            <a:r>
              <a:rPr lang="en-US" altLang="zh-TW" dirty="0" smtClean="0">
                <a:latin typeface="Times New Roman" panose="02020603050405020304" pitchFamily="18" charset="0"/>
              </a:rPr>
              <a:t>1</a:t>
            </a:r>
            <a:r>
              <a:rPr lang="zh-TW" altLang="en-US" dirty="0" smtClean="0">
                <a:latin typeface="Times New Roman" panose="02020603050405020304" pitchFamily="18" charset="0"/>
              </a:rPr>
              <a:t>秒</a:t>
            </a:r>
            <a:r>
              <a:rPr lang="zh-TW" altLang="en-US" dirty="0">
                <a:latin typeface="Times New Roman" panose="02020603050405020304" pitchFamily="18" charset="0"/>
              </a:rPr>
              <a:t>內，對物體作</a:t>
            </a:r>
            <a:r>
              <a:rPr lang="zh-TW" altLang="en-US" dirty="0" smtClean="0">
                <a:latin typeface="Times New Roman" panose="02020603050405020304" pitchFamily="18" charset="0"/>
              </a:rPr>
              <a:t>功</a:t>
            </a:r>
            <a:r>
              <a:rPr lang="en-US" altLang="zh-TW" dirty="0" smtClean="0">
                <a:latin typeface="Times New Roman" panose="02020603050405020304" pitchFamily="18" charset="0"/>
              </a:rPr>
              <a:t>1</a:t>
            </a:r>
            <a:r>
              <a:rPr lang="zh-TW" altLang="en-US" dirty="0" smtClean="0">
                <a:latin typeface="Times New Roman" panose="02020603050405020304" pitchFamily="18" charset="0"/>
              </a:rPr>
              <a:t>焦耳</a:t>
            </a:r>
            <a:r>
              <a:rPr lang="zh-TW" altLang="en-US" dirty="0">
                <a:latin typeface="Times New Roman" panose="02020603050405020304" pitchFamily="18" charset="0"/>
              </a:rPr>
              <a:t>，</a:t>
            </a:r>
            <a:r>
              <a:rPr lang="en-US" altLang="zh-TW" dirty="0">
                <a:latin typeface="Times New Roman" panose="02020603050405020304" pitchFamily="18" charset="0"/>
              </a:rPr>
              <a:t/>
            </a:r>
            <a:br>
              <a:rPr lang="en-US" altLang="zh-TW" dirty="0">
                <a:latin typeface="Times New Roman" panose="02020603050405020304" pitchFamily="18" charset="0"/>
              </a:rPr>
            </a:br>
            <a:r>
              <a:rPr lang="zh-TW" altLang="en-US" dirty="0">
                <a:latin typeface="Times New Roman" panose="02020603050405020304" pitchFamily="18" charset="0"/>
              </a:rPr>
              <a:t>其功率 </a:t>
            </a:r>
            <a:r>
              <a:rPr lang="en-US" altLang="zh-TW" dirty="0" smtClean="0">
                <a:latin typeface="Times New Roman" panose="02020603050405020304" pitchFamily="18" charset="0"/>
              </a:rPr>
              <a:t>=1</a:t>
            </a:r>
            <a:r>
              <a:rPr lang="zh-TW" altLang="en-US" dirty="0" smtClean="0">
                <a:latin typeface="Times New Roman" panose="02020603050405020304" pitchFamily="18" charset="0"/>
              </a:rPr>
              <a:t>焦耳</a:t>
            </a:r>
            <a:r>
              <a:rPr lang="zh-TW" altLang="en-US" dirty="0">
                <a:latin typeface="Times New Roman" panose="02020603050405020304" pitchFamily="18" charset="0"/>
              </a:rPr>
              <a:t>／秒。</a:t>
            </a:r>
          </a:p>
        </p:txBody>
      </p:sp>
      <p:sp>
        <p:nvSpPr>
          <p:cNvPr id="5" name="矩形 11">
            <a:extLst>
              <a:ext uri="{FF2B5EF4-FFF2-40B4-BE49-F238E27FC236}">
                <a16:creationId xmlns="" xmlns:a16="http://schemas.microsoft.com/office/drawing/2014/main" id="{0CD2F0BB-E55B-7EB7-3DC1-F213ECF9A004}"/>
              </a:ext>
            </a:extLst>
          </p:cNvPr>
          <p:cNvSpPr>
            <a:spLocks noChangeArrowheads="1"/>
          </p:cNvSpPr>
          <p:nvPr/>
        </p:nvSpPr>
        <p:spPr bwMode="auto">
          <a:xfrm>
            <a:off x="2351964" y="1942485"/>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功率</a:t>
            </a:r>
          </a:p>
        </p:txBody>
      </p:sp>
      <p:graphicFrame>
        <p:nvGraphicFramePr>
          <p:cNvPr id="2" name="物件 1">
            <a:extLst>
              <a:ext uri="{FF2B5EF4-FFF2-40B4-BE49-F238E27FC236}">
                <a16:creationId xmlns="" xmlns:a16="http://schemas.microsoft.com/office/drawing/2014/main" id="{A3FA6972-BDEF-841D-5726-13BF865C9BA4}"/>
              </a:ext>
            </a:extLst>
          </p:cNvPr>
          <p:cNvGraphicFramePr>
            <a:graphicFrameLocks noChangeAspect="1"/>
          </p:cNvGraphicFramePr>
          <p:nvPr>
            <p:extLst>
              <p:ext uri="{D42A27DB-BD31-4B8C-83A1-F6EECF244321}">
                <p14:modId xmlns:p14="http://schemas.microsoft.com/office/powerpoint/2010/main" val="2169407097"/>
              </p:ext>
            </p:extLst>
          </p:nvPr>
        </p:nvGraphicFramePr>
        <p:xfrm>
          <a:off x="2904339" y="2685072"/>
          <a:ext cx="4978400" cy="1030287"/>
        </p:xfrm>
        <a:graphic>
          <a:graphicData uri="http://schemas.openxmlformats.org/presentationml/2006/ole">
            <mc:AlternateContent xmlns:mc="http://schemas.openxmlformats.org/markup-compatibility/2006">
              <mc:Choice xmlns:v="urn:schemas-microsoft-com:vml" Requires="v">
                <p:oleObj spid="_x0000_s1031" name="Equation" r:id="rId5" imgW="4838400" imgH="1002960" progId="Equation.DSMT4">
                  <p:embed/>
                </p:oleObj>
              </mc:Choice>
              <mc:Fallback>
                <p:oleObj name="Equation" r:id="rId5" imgW="4838400" imgH="1002960" progId="Equation.DSMT4">
                  <p:embed/>
                  <p:pic>
                    <p:nvPicPr>
                      <p:cNvPr id="3" name="物件 2">
                        <a:extLst>
                          <a:ext uri="{FF2B5EF4-FFF2-40B4-BE49-F238E27FC236}">
                            <a16:creationId xmlns="" xmlns:a16="http://schemas.microsoft.com/office/drawing/2014/main" id="{52F5DCD4-8126-0143-3494-B4A5F732E1B4}"/>
                          </a:ext>
                        </a:extLst>
                      </p:cNvPr>
                      <p:cNvPicPr/>
                      <p:nvPr/>
                    </p:nvPicPr>
                    <p:blipFill>
                      <a:blip r:embed="rId6"/>
                      <a:stretch>
                        <a:fillRect/>
                      </a:stretch>
                    </p:blipFill>
                    <p:spPr>
                      <a:xfrm>
                        <a:off x="2904339" y="2685072"/>
                        <a:ext cx="4978400" cy="1030287"/>
                      </a:xfrm>
                      <a:prstGeom prst="rect">
                        <a:avLst/>
                      </a:prstGeom>
                    </p:spPr>
                  </p:pic>
                </p:oleObj>
              </mc:Fallback>
            </mc:AlternateContent>
          </a:graphicData>
        </a:graphic>
      </p:graphicFrame>
      <p:sp>
        <p:nvSpPr>
          <p:cNvPr id="7" name="箭號: 向右 6">
            <a:extLst>
              <a:ext uri="{FF2B5EF4-FFF2-40B4-BE49-F238E27FC236}">
                <a16:creationId xmlns="" xmlns:a16="http://schemas.microsoft.com/office/drawing/2014/main" id="{B693D431-9D11-85F4-CE8F-3F85DBE060B6}"/>
              </a:ext>
            </a:extLst>
          </p:cNvPr>
          <p:cNvSpPr/>
          <p:nvPr/>
        </p:nvSpPr>
        <p:spPr bwMode="auto">
          <a:xfrm>
            <a:off x="6051883" y="3025757"/>
            <a:ext cx="409074" cy="348916"/>
          </a:xfrm>
          <a:prstGeom prst="rightArrow">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outerShdw blurRad="38100" dist="38100" dir="2700000" algn="tl">
                  <a:srgbClr val="000000">
                    <a:alpha val="43137"/>
                  </a:srgbClr>
                </a:outerShdw>
              </a:effectLst>
              <a:latin typeface="Arial" pitchFamily="34" charset="0"/>
              <a:ea typeface="新細明體" pitchFamily="18" charset="-120"/>
            </a:endParaRPr>
          </a:p>
        </p:txBody>
      </p:sp>
      <p:sp>
        <p:nvSpPr>
          <p:cNvPr id="8" name="矩形 11">
            <a:extLst>
              <a:ext uri="{FF2B5EF4-FFF2-40B4-BE49-F238E27FC236}">
                <a16:creationId xmlns="" xmlns:a16="http://schemas.microsoft.com/office/drawing/2014/main" id="{9D7D06D3-655D-3AF9-2ED5-F0BD590ACC91}"/>
              </a:ext>
            </a:extLst>
          </p:cNvPr>
          <p:cNvSpPr>
            <a:spLocks noChangeArrowheads="1"/>
          </p:cNvSpPr>
          <p:nvPr/>
        </p:nvSpPr>
        <p:spPr bwMode="auto">
          <a:xfrm>
            <a:off x="5182074" y="3978623"/>
            <a:ext cx="1038250" cy="584775"/>
          </a:xfrm>
          <a:prstGeom prst="rect">
            <a:avLst/>
          </a:prstGeom>
          <a:noFill/>
          <a:ln w="9525">
            <a:noFill/>
            <a:miter lim="800000"/>
            <a:headEnd/>
            <a:tailEnd/>
          </a:ln>
        </p:spPr>
        <p:txBody>
          <a:bodyPr wrap="square">
            <a:spAutoFit/>
          </a:bodyPr>
          <a:lstStyle/>
          <a:p>
            <a:pPr algn="ctr"/>
            <a:r>
              <a:rPr lang="zh-TW" altLang="en-US" sz="3200" dirty="0">
                <a:solidFill>
                  <a:srgbClr val="FF0000"/>
                </a:solidFill>
                <a:latin typeface="Times New Roman" panose="02020603050405020304" pitchFamily="18" charset="0"/>
                <a:ea typeface="微軟正黑體" panose="020B0604030504040204" pitchFamily="34" charset="-120"/>
              </a:rPr>
              <a:t>瓦特</a:t>
            </a:r>
          </a:p>
        </p:txBody>
      </p:sp>
    </p:spTree>
    <p:custDataLst>
      <p:tags r:id="rId2"/>
    </p:custDataLst>
    <p:extLst>
      <p:ext uri="{BB962C8B-B14F-4D97-AF65-F5344CB8AC3E}">
        <p14:creationId xmlns:p14="http://schemas.microsoft.com/office/powerpoint/2010/main" val="3421326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59883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2|0.9|0.8"/>
</p:tagLst>
</file>

<file path=ppt/tags/tag2.xml><?xml version="1.0" encoding="utf-8"?>
<p:tagLst xmlns:a="http://schemas.openxmlformats.org/drawingml/2006/main" xmlns:r="http://schemas.openxmlformats.org/officeDocument/2006/relationships" xmlns:p="http://schemas.openxmlformats.org/presentationml/2006/main">
  <p:tag name="TIMING" val="|1.2|0.9|0.8"/>
</p:tagLst>
</file>

<file path=ppt/tags/tag3.xml><?xml version="1.0" encoding="utf-8"?>
<p:tagLst xmlns:a="http://schemas.openxmlformats.org/drawingml/2006/main" xmlns:r="http://schemas.openxmlformats.org/officeDocument/2006/relationships" xmlns:p="http://schemas.openxmlformats.org/presentationml/2006/main">
  <p:tag name="TIMING" val="|1.2|0.9|0.8"/>
</p:tagLst>
</file>

<file path=ppt/tags/tag4.xml><?xml version="1.0" encoding="utf-8"?>
<p:tagLst xmlns:a="http://schemas.openxmlformats.org/drawingml/2006/main" xmlns:r="http://schemas.openxmlformats.org/officeDocument/2006/relationships" xmlns:p="http://schemas.openxmlformats.org/presentationml/2006/main">
  <p:tag name="TIMING" val="|1.2|0.9|0.8"/>
</p:tagLst>
</file>

<file path=ppt/tags/tag5.xml><?xml version="1.0" encoding="utf-8"?>
<p:tagLst xmlns:a="http://schemas.openxmlformats.org/drawingml/2006/main" xmlns:r="http://schemas.openxmlformats.org/officeDocument/2006/relationships" xmlns:p="http://schemas.openxmlformats.org/presentationml/2006/main">
  <p:tag name="TIMING" val="|1.2|0.9|0.8"/>
</p:tagLst>
</file>

<file path=ppt/theme/theme1.xml><?xml version="1.0" encoding="utf-8"?>
<a:theme xmlns:a="http://schemas.openxmlformats.org/drawingml/2006/main" name="2_翰林國中自然教學PPT ">
  <a:themeElements>
    <a:clrScheme name="101國中教學ppt地理投影片母片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3300"/>
      </a:hlink>
      <a:folHlink>
        <a:srgbClr val="B2B2B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pitchFamily="34"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pitchFamily="34" charset="0"/>
            <a:ea typeface="新細明體" pitchFamily="18" charset="-120"/>
          </a:defRPr>
        </a:defPPr>
      </a:lstStyle>
    </a:lnDef>
  </a:objectDefaults>
  <a:extraClrSchemeLst>
    <a:extraClrScheme>
      <a:clrScheme name="101國中教學ppt地理投影片母片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01國中教學ppt地理投影片母片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01國中教學ppt地理投影片母片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01國中教學ppt地理投影片母片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01國中教學ppt地理投影片母片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01國中教學ppt地理投影片母片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01國中教學ppt地理投影片母片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01國中教學ppt地理投影片母片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330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3630</TotalTime>
  <Words>137</Words>
  <Application>Microsoft Office PowerPoint</Application>
  <PresentationFormat>如螢幕大小 (4:3)</PresentationFormat>
  <Paragraphs>63</Paragraphs>
  <Slides>7</Slides>
  <Notes>6</Notes>
  <HiddenSlides>0</HiddenSlides>
  <MMClips>0</MMClips>
  <ScaleCrop>false</ScaleCrop>
  <HeadingPairs>
    <vt:vector size="8" baseType="variant">
      <vt:variant>
        <vt:lpstr>使用字型</vt:lpstr>
      </vt:variant>
      <vt:variant>
        <vt:i4>7</vt:i4>
      </vt:variant>
      <vt:variant>
        <vt:lpstr>佈景主題</vt:lpstr>
      </vt:variant>
      <vt:variant>
        <vt:i4>1</vt:i4>
      </vt:variant>
      <vt:variant>
        <vt:lpstr>內嵌 OLE 伺服程式</vt:lpstr>
      </vt:variant>
      <vt:variant>
        <vt:i4>1</vt:i4>
      </vt:variant>
      <vt:variant>
        <vt:lpstr>投影片標題</vt:lpstr>
      </vt:variant>
      <vt:variant>
        <vt:i4>7</vt:i4>
      </vt:variant>
    </vt:vector>
  </HeadingPairs>
  <TitlesOfParts>
    <vt:vector size="16" baseType="lpstr">
      <vt:lpstr>굴림</vt:lpstr>
      <vt:lpstr>微软雅黑</vt:lpstr>
      <vt:lpstr>微軟正黑體</vt:lpstr>
      <vt:lpstr>新細明體</vt:lpstr>
      <vt:lpstr>標楷體</vt:lpstr>
      <vt:lpstr>Arial</vt:lpstr>
      <vt:lpstr>Times New Roman</vt:lpstr>
      <vt:lpstr>2_翰林國中自然教學PPT </vt:lpstr>
      <vt:lpstr>Equation</vt:lpstr>
      <vt:lpstr>功與功率</vt:lpstr>
      <vt:lpstr>PowerPoint 簡報</vt:lpstr>
      <vt:lpstr>PowerPoint 簡報</vt:lpstr>
      <vt:lpstr>PowerPoint 簡報</vt:lpstr>
      <vt:lpstr>PowerPoint 簡報</vt:lpstr>
      <vt:lpstr>PowerPoint 簡報</vt:lpstr>
      <vt:lpstr>PowerPoint 簡報</vt:lpstr>
    </vt:vector>
  </TitlesOfParts>
  <Company>Dino Studio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認識物質</dc:title>
  <dc:creator/>
  <cp:lastModifiedBy>鍾馨儀</cp:lastModifiedBy>
  <cp:revision>420</cp:revision>
  <dcterms:created xsi:type="dcterms:W3CDTF">2010-09-06T12:46:49Z</dcterms:created>
  <dcterms:modified xsi:type="dcterms:W3CDTF">2025-05-05T08:58:19Z</dcterms:modified>
</cp:coreProperties>
</file>