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tags/tag1.xml" ContentType="application/vnd.openxmlformats-officedocument.presentationml.tags+xml"/>
  <Override PartName="/ppt/notesSlides/notesSlide2.xml" ContentType="application/vnd.openxmlformats-officedocument.presentationml.notesSlide+xml"/>
  <Override PartName="/ppt/tags/tag2.xml" ContentType="application/vnd.openxmlformats-officedocument.presentationml.tags+xml"/>
  <Override PartName="/ppt/notesSlides/notesSlide3.xml" ContentType="application/vnd.openxmlformats-officedocument.presentationml.notesSlide+xml"/>
  <Override PartName="/ppt/tags/tag3.xml" ContentType="application/vnd.openxmlformats-officedocument.presentationml.tags+xml"/>
  <Override PartName="/ppt/notesSlides/notesSlide4.xml" ContentType="application/vnd.openxmlformats-officedocument.presentationml.notesSlide+xml"/>
  <Override PartName="/ppt/tags/tag4.xml" ContentType="application/vnd.openxmlformats-officedocument.presentationml.tags+xml"/>
  <Override PartName="/ppt/notesSlides/notesSlide5.xml" ContentType="application/vnd.openxmlformats-officedocument.presentationml.notesSlide+xml"/>
  <Override PartName="/ppt/tags/tag5.xml" ContentType="application/vnd.openxmlformats-officedocument.presentationml.tags+xml"/>
  <Override PartName="/ppt/notesSlides/notesSlide6.xml" ContentType="application/vnd.openxmlformats-officedocument.presentationml.notesSlide+xml"/>
  <Override PartName="/ppt/tags/tag6.xml" ContentType="application/vnd.openxmlformats-officedocument.presentationml.tags+xml"/>
  <Override PartName="/ppt/notesSlides/notesSlide7.xml" ContentType="application/vnd.openxmlformats-officedocument.presentationml.notesSlide+xml"/>
  <Override PartName="/ppt/tags/tag7.xml" ContentType="application/vnd.openxmlformats-officedocument.presentationml.tags+xml"/>
  <Override PartName="/ppt/notesSlides/notesSlide8.xml" ContentType="application/vnd.openxmlformats-officedocument.presentationml.notesSlide+xml"/>
  <Override PartName="/ppt/tags/tag8.xml" ContentType="application/vnd.openxmlformats-officedocument.presentationml.tags+xml"/>
  <Override PartName="/ppt/notesSlides/notesSlide9.xml" ContentType="application/vnd.openxmlformats-officedocument.presentationml.notesSlide+xml"/>
  <Override PartName="/ppt/tags/tag9.xml" ContentType="application/vnd.openxmlformats-officedocument.presentationml.tags+xml"/>
  <Override PartName="/ppt/notesSlides/notesSlide10.xml" ContentType="application/vnd.openxmlformats-officedocument.presentationml.notesSlide+xml"/>
  <Override PartName="/ppt/tags/tag10.xml" ContentType="application/vnd.openxmlformats-officedocument.presentationml.tags+xml"/>
  <Override PartName="/ppt/notesSlides/notesSlide11.xml" ContentType="application/vnd.openxmlformats-officedocument.presentationml.notesSlide+xml"/>
  <Override PartName="/ppt/tags/tag11.xml" ContentType="application/vnd.openxmlformats-officedocument.presentationml.tags+xml"/>
  <Override PartName="/ppt/notesSlides/notesSlide12.xml" ContentType="application/vnd.openxmlformats-officedocument.presentationml.notesSlide+xml"/>
  <Override PartName="/ppt/tags/tag12.xml" ContentType="application/vnd.openxmlformats-officedocument.presentationml.tags+xml"/>
  <Override PartName="/ppt/notesSlides/notesSlide13.xml" ContentType="application/vnd.openxmlformats-officedocument.presentationml.notesSlide+xml"/>
  <Override PartName="/ppt/tags/tag13.xml" ContentType="application/vnd.openxmlformats-officedocument.presentationml.tags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4" r:id="rId1"/>
  </p:sldMasterIdLst>
  <p:notesMasterIdLst>
    <p:notesMasterId r:id="rId17"/>
  </p:notesMasterIdLst>
  <p:sldIdLst>
    <p:sldId id="345" r:id="rId2"/>
    <p:sldId id="346" r:id="rId3"/>
    <p:sldId id="391" r:id="rId4"/>
    <p:sldId id="392" r:id="rId5"/>
    <p:sldId id="393" r:id="rId6"/>
    <p:sldId id="394" r:id="rId7"/>
    <p:sldId id="395" r:id="rId8"/>
    <p:sldId id="396" r:id="rId9"/>
    <p:sldId id="397" r:id="rId10"/>
    <p:sldId id="398" r:id="rId11"/>
    <p:sldId id="399" r:id="rId12"/>
    <p:sldId id="400" r:id="rId13"/>
    <p:sldId id="401" r:id="rId14"/>
    <p:sldId id="402" r:id="rId15"/>
    <p:sldId id="373" r:id="rId16"/>
  </p:sldIdLst>
  <p:sldSz cx="9144000" cy="6858000" type="screen4x3"/>
  <p:notesSz cx="6858000" cy="9144000"/>
  <p:defaultTextStyle>
    <a:defPPr>
      <a:defRPr lang="zh-TW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82" userDrawn="1">
          <p15:clr>
            <a:srgbClr val="A4A3A4"/>
          </p15:clr>
        </p15:guide>
        <p15:guide id="2" pos="3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1ECE6"/>
    <a:srgbClr val="C21113"/>
    <a:srgbClr val="6A6A6A"/>
    <a:srgbClr val="E84D02"/>
    <a:srgbClr val="3377BA"/>
    <a:srgbClr val="0055A9"/>
    <a:srgbClr val="0000FF"/>
    <a:srgbClr val="FF0000"/>
    <a:srgbClr val="FFFF99"/>
    <a:srgbClr val="CC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無樣式、無格線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667" autoAdjust="0"/>
    <p:restoredTop sz="94660"/>
  </p:normalViewPr>
  <p:slideViewPr>
    <p:cSldViewPr snapToGrid="0">
      <p:cViewPr varScale="1">
        <p:scale>
          <a:sx n="87" d="100"/>
          <a:sy n="87" d="100"/>
        </p:scale>
        <p:origin x="90" y="246"/>
      </p:cViewPr>
      <p:guideLst>
        <p:guide orient="horz" pos="482"/>
        <p:guide pos="3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56" d="100"/>
          <a:sy n="56" d="100"/>
        </p:scale>
        <p:origin x="-2184" y="-10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effectLst/>
                <a:latin typeface="Arial" pitchFamily="34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017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ffectLst/>
                <a:latin typeface="Arial" pitchFamily="34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22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5018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018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ffectLst/>
                <a:latin typeface="Arial" pitchFamily="34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018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ffectLst/>
                <a:latin typeface="Arial" pitchFamily="34" charset="0"/>
                <a:ea typeface="新細明體" pitchFamily="18" charset="-120"/>
              </a:defRPr>
            </a:lvl1pPr>
          </a:lstStyle>
          <a:p>
            <a:pPr>
              <a:defRPr/>
            </a:pPr>
            <a:fld id="{B8A59964-E77E-4CA9-A720-42549D59A778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76475121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itchFamily="34" charset="0"/>
        <a:ea typeface="新細明體" pitchFamily="18" charset="-120"/>
        <a:cs typeface="Times New Roman" pitchFamily="18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itchFamily="34" charset="0"/>
        <a:ea typeface="新細明體" pitchFamily="18" charset="-120"/>
        <a:cs typeface="Times New Roman" pitchFamily="18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itchFamily="34" charset="0"/>
        <a:ea typeface="新細明體" pitchFamily="18" charset="-120"/>
        <a:cs typeface="Times New Roman" pitchFamily="18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itchFamily="34" charset="0"/>
        <a:ea typeface="新細明體" pitchFamily="18" charset="-120"/>
        <a:cs typeface="Times New Roman" pitchFamily="18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itchFamily="34" charset="0"/>
        <a:ea typeface="新細明體" pitchFamily="18" charset="-120"/>
        <a:cs typeface="Times New Roman" pitchFamily="18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投影片圖像版面配置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3315" name="備忘稿版面配置區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zh-TW" altLang="en-US">
              <a:latin typeface="Arial" charset="0"/>
            </a:endParaRPr>
          </a:p>
        </p:txBody>
      </p:sp>
      <p:sp>
        <p:nvSpPr>
          <p:cNvPr id="13316" name="投影片編號版面配置區 3"/>
          <p:cNvSpPr>
            <a:spLocks noGrp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73A71040-DAFF-4FDD-B5BA-1EF8821F3FFF}" type="slidenum">
              <a:rPr lang="en-US" altLang="zh-TW" smtClean="0">
                <a:latin typeface="Arial" charset="0"/>
              </a:rPr>
              <a:pPr/>
              <a:t>1</a:t>
            </a:fld>
            <a:endParaRPr lang="en-US" altLang="zh-TW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6042238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投影片圖像版面配置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4339" name="備忘稿版面配置區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zh-TW" altLang="en-US">
              <a:latin typeface="Arial" charset="0"/>
            </a:endParaRPr>
          </a:p>
        </p:txBody>
      </p:sp>
      <p:sp>
        <p:nvSpPr>
          <p:cNvPr id="14340" name="投影片編號版面配置區 3"/>
          <p:cNvSpPr>
            <a:spLocks noGrp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A10426BA-DF30-459D-9FC1-A0EDF4D1FB31}" type="slidenum">
              <a:rPr lang="en-US" altLang="zh-TW" smtClean="0">
                <a:latin typeface="Arial" charset="0"/>
              </a:rPr>
              <a:pPr/>
              <a:t>10</a:t>
            </a:fld>
            <a:endParaRPr lang="en-US" altLang="zh-TW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108348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投影片圖像版面配置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4339" name="備忘稿版面配置區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zh-TW" altLang="en-US">
              <a:latin typeface="Arial" charset="0"/>
            </a:endParaRPr>
          </a:p>
        </p:txBody>
      </p:sp>
      <p:sp>
        <p:nvSpPr>
          <p:cNvPr id="14340" name="投影片編號版面配置區 3"/>
          <p:cNvSpPr>
            <a:spLocks noGrp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A10426BA-DF30-459D-9FC1-A0EDF4D1FB31}" type="slidenum">
              <a:rPr lang="en-US" altLang="zh-TW" smtClean="0">
                <a:latin typeface="Arial" charset="0"/>
              </a:rPr>
              <a:pPr/>
              <a:t>11</a:t>
            </a:fld>
            <a:endParaRPr lang="en-US" altLang="zh-TW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6728030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投影片圖像版面配置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4339" name="備忘稿版面配置區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zh-TW" altLang="en-US">
              <a:latin typeface="Arial" charset="0"/>
            </a:endParaRPr>
          </a:p>
        </p:txBody>
      </p:sp>
      <p:sp>
        <p:nvSpPr>
          <p:cNvPr id="14340" name="投影片編號版面配置區 3"/>
          <p:cNvSpPr>
            <a:spLocks noGrp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A10426BA-DF30-459D-9FC1-A0EDF4D1FB31}" type="slidenum">
              <a:rPr lang="en-US" altLang="zh-TW" smtClean="0">
                <a:latin typeface="Arial" charset="0"/>
              </a:rPr>
              <a:pPr/>
              <a:t>12</a:t>
            </a:fld>
            <a:endParaRPr lang="en-US" altLang="zh-TW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8386593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投影片圖像版面配置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4339" name="備忘稿版面配置區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zh-TW" altLang="en-US">
              <a:latin typeface="Arial" charset="0"/>
            </a:endParaRPr>
          </a:p>
        </p:txBody>
      </p:sp>
      <p:sp>
        <p:nvSpPr>
          <p:cNvPr id="14340" name="投影片編號版面配置區 3"/>
          <p:cNvSpPr>
            <a:spLocks noGrp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A10426BA-DF30-459D-9FC1-A0EDF4D1FB31}" type="slidenum">
              <a:rPr lang="en-US" altLang="zh-TW" smtClean="0">
                <a:latin typeface="Arial" charset="0"/>
              </a:rPr>
              <a:pPr/>
              <a:t>13</a:t>
            </a:fld>
            <a:endParaRPr lang="en-US" altLang="zh-TW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4747597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投影片圖像版面配置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4339" name="備忘稿版面配置區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zh-TW" altLang="en-US">
              <a:latin typeface="Arial" charset="0"/>
            </a:endParaRPr>
          </a:p>
        </p:txBody>
      </p:sp>
      <p:sp>
        <p:nvSpPr>
          <p:cNvPr id="14340" name="投影片編號版面配置區 3"/>
          <p:cNvSpPr>
            <a:spLocks noGrp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A10426BA-DF30-459D-9FC1-A0EDF4D1FB31}" type="slidenum">
              <a:rPr lang="en-US" altLang="zh-TW" smtClean="0">
                <a:latin typeface="Arial" charset="0"/>
              </a:rPr>
              <a:pPr/>
              <a:t>14</a:t>
            </a:fld>
            <a:endParaRPr lang="en-US" altLang="zh-TW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8590964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投影片圖像版面配置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4339" name="備忘稿版面配置區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zh-TW" altLang="en-US">
              <a:latin typeface="Arial" charset="0"/>
            </a:endParaRPr>
          </a:p>
        </p:txBody>
      </p:sp>
      <p:sp>
        <p:nvSpPr>
          <p:cNvPr id="14340" name="投影片編號版面配置區 3"/>
          <p:cNvSpPr>
            <a:spLocks noGrp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A10426BA-DF30-459D-9FC1-A0EDF4D1FB31}" type="slidenum">
              <a:rPr lang="en-US" altLang="zh-TW" smtClean="0">
                <a:latin typeface="Arial" charset="0"/>
              </a:rPr>
              <a:pPr/>
              <a:t>2</a:t>
            </a:fld>
            <a:endParaRPr lang="en-US" altLang="zh-TW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4188457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投影片圖像版面配置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4339" name="備忘稿版面配置區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zh-TW" altLang="en-US">
              <a:latin typeface="Arial" charset="0"/>
            </a:endParaRPr>
          </a:p>
        </p:txBody>
      </p:sp>
      <p:sp>
        <p:nvSpPr>
          <p:cNvPr id="14340" name="投影片編號版面配置區 3"/>
          <p:cNvSpPr>
            <a:spLocks noGrp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A10426BA-DF30-459D-9FC1-A0EDF4D1FB31}" type="slidenum">
              <a:rPr lang="en-US" altLang="zh-TW" smtClean="0">
                <a:latin typeface="Arial" charset="0"/>
              </a:rPr>
              <a:pPr/>
              <a:t>3</a:t>
            </a:fld>
            <a:endParaRPr lang="en-US" altLang="zh-TW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783382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投影片圖像版面配置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4339" name="備忘稿版面配置區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zh-TW" altLang="en-US">
              <a:latin typeface="Arial" charset="0"/>
            </a:endParaRPr>
          </a:p>
        </p:txBody>
      </p:sp>
      <p:sp>
        <p:nvSpPr>
          <p:cNvPr id="14340" name="投影片編號版面配置區 3"/>
          <p:cNvSpPr>
            <a:spLocks noGrp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A10426BA-DF30-459D-9FC1-A0EDF4D1FB31}" type="slidenum">
              <a:rPr lang="en-US" altLang="zh-TW" smtClean="0">
                <a:latin typeface="Arial" charset="0"/>
              </a:rPr>
              <a:pPr/>
              <a:t>4</a:t>
            </a:fld>
            <a:endParaRPr lang="en-US" altLang="zh-TW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2050141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投影片圖像版面配置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4339" name="備忘稿版面配置區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zh-TW" altLang="en-US">
              <a:latin typeface="Arial" charset="0"/>
            </a:endParaRPr>
          </a:p>
        </p:txBody>
      </p:sp>
      <p:sp>
        <p:nvSpPr>
          <p:cNvPr id="14340" name="投影片編號版面配置區 3"/>
          <p:cNvSpPr>
            <a:spLocks noGrp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A10426BA-DF30-459D-9FC1-A0EDF4D1FB31}" type="slidenum">
              <a:rPr lang="en-US" altLang="zh-TW" smtClean="0">
                <a:latin typeface="Arial" charset="0"/>
              </a:rPr>
              <a:pPr/>
              <a:t>5</a:t>
            </a:fld>
            <a:endParaRPr lang="en-US" altLang="zh-TW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8648947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投影片圖像版面配置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4339" name="備忘稿版面配置區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zh-TW" altLang="en-US">
              <a:latin typeface="Arial" charset="0"/>
            </a:endParaRPr>
          </a:p>
        </p:txBody>
      </p:sp>
      <p:sp>
        <p:nvSpPr>
          <p:cNvPr id="14340" name="投影片編號版面配置區 3"/>
          <p:cNvSpPr>
            <a:spLocks noGrp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A10426BA-DF30-459D-9FC1-A0EDF4D1FB31}" type="slidenum">
              <a:rPr lang="en-US" altLang="zh-TW" smtClean="0">
                <a:latin typeface="Arial" charset="0"/>
              </a:rPr>
              <a:pPr/>
              <a:t>6</a:t>
            </a:fld>
            <a:endParaRPr lang="en-US" altLang="zh-TW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911275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投影片圖像版面配置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4339" name="備忘稿版面配置區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zh-TW" altLang="en-US">
              <a:latin typeface="Arial" charset="0"/>
            </a:endParaRPr>
          </a:p>
        </p:txBody>
      </p:sp>
      <p:sp>
        <p:nvSpPr>
          <p:cNvPr id="14340" name="投影片編號版面配置區 3"/>
          <p:cNvSpPr>
            <a:spLocks noGrp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A10426BA-DF30-459D-9FC1-A0EDF4D1FB31}" type="slidenum">
              <a:rPr lang="en-US" altLang="zh-TW" smtClean="0">
                <a:latin typeface="Arial" charset="0"/>
              </a:rPr>
              <a:pPr/>
              <a:t>7</a:t>
            </a:fld>
            <a:endParaRPr lang="en-US" altLang="zh-TW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872864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投影片圖像版面配置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4339" name="備忘稿版面配置區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zh-TW" altLang="en-US">
              <a:latin typeface="Arial" charset="0"/>
            </a:endParaRPr>
          </a:p>
        </p:txBody>
      </p:sp>
      <p:sp>
        <p:nvSpPr>
          <p:cNvPr id="14340" name="投影片編號版面配置區 3"/>
          <p:cNvSpPr>
            <a:spLocks noGrp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A10426BA-DF30-459D-9FC1-A0EDF4D1FB31}" type="slidenum">
              <a:rPr lang="en-US" altLang="zh-TW" smtClean="0">
                <a:latin typeface="Arial" charset="0"/>
              </a:rPr>
              <a:pPr/>
              <a:t>8</a:t>
            </a:fld>
            <a:endParaRPr lang="en-US" altLang="zh-TW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4630828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投影片圖像版面配置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4339" name="備忘稿版面配置區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zh-TW" altLang="en-US">
              <a:latin typeface="Arial" charset="0"/>
            </a:endParaRPr>
          </a:p>
        </p:txBody>
      </p:sp>
      <p:sp>
        <p:nvSpPr>
          <p:cNvPr id="14340" name="投影片編號版面配置區 3"/>
          <p:cNvSpPr>
            <a:spLocks noGrp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A10426BA-DF30-459D-9FC1-A0EDF4D1FB31}" type="slidenum">
              <a:rPr lang="en-US" altLang="zh-TW" smtClean="0">
                <a:latin typeface="Arial" charset="0"/>
              </a:rPr>
              <a:pPr/>
              <a:t>9</a:t>
            </a:fld>
            <a:endParaRPr lang="en-US" altLang="zh-TW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119167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目次">
    <p:bg>
      <p:bgPr>
        <a:pattFill prst="ltHorz">
          <a:fgClr>
            <a:schemeClr val="bg1">
              <a:lumMod val="95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標題 1"/>
          <p:cNvSpPr>
            <a:spLocks noGrp="1"/>
          </p:cNvSpPr>
          <p:nvPr>
            <p:ph type="title" hasCustomPrompt="1"/>
          </p:nvPr>
        </p:nvSpPr>
        <p:spPr>
          <a:xfrm>
            <a:off x="1154887" y="3435995"/>
            <a:ext cx="6834226" cy="929109"/>
          </a:xfrm>
          <a:prstGeom prst="rect">
            <a:avLst/>
          </a:prstGeom>
        </p:spPr>
        <p:txBody>
          <a:bodyPr wrap="none"/>
          <a:lstStyle>
            <a:lvl1pPr algn="ctr">
              <a:defRPr sz="6000" b="1"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r>
              <a:rPr lang="zh-TW" altLang="en-US" dirty="0"/>
              <a:t>章節名稱</a:t>
            </a:r>
          </a:p>
        </p:txBody>
      </p:sp>
      <p:sp>
        <p:nvSpPr>
          <p:cNvPr id="43" name="object 58"/>
          <p:cNvSpPr/>
          <p:nvPr userDrawn="1"/>
        </p:nvSpPr>
        <p:spPr>
          <a:xfrm>
            <a:off x="3191435" y="2100350"/>
            <a:ext cx="2761130" cy="1008112"/>
          </a:xfrm>
          <a:prstGeom prst="flowChartTerminator">
            <a:avLst/>
          </a:prstGeom>
          <a:solidFill>
            <a:srgbClr val="0055A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副標題 2"/>
          <p:cNvSpPr>
            <a:spLocks noGrp="1"/>
          </p:cNvSpPr>
          <p:nvPr>
            <p:ph type="subTitle" idx="1" hasCustomPrompt="1"/>
          </p:nvPr>
        </p:nvSpPr>
        <p:spPr>
          <a:xfrm>
            <a:off x="3487272" y="2136406"/>
            <a:ext cx="2169458" cy="936000"/>
          </a:xfrm>
          <a:prstGeom prst="rect">
            <a:avLst/>
          </a:prstGeom>
        </p:spPr>
        <p:txBody>
          <a:bodyPr wrap="none"/>
          <a:lstStyle>
            <a:lvl1pPr marL="0" indent="0" algn="ctr">
              <a:buNone/>
              <a:defRPr sz="6000" b="1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dirty="0"/>
              <a:t>章</a:t>
            </a:r>
            <a:r>
              <a:rPr lang="en-US" altLang="zh-TW" dirty="0"/>
              <a:t>-</a:t>
            </a:r>
            <a:r>
              <a:rPr lang="zh-TW" altLang="en-US" dirty="0"/>
              <a:t>節</a:t>
            </a:r>
          </a:p>
        </p:txBody>
      </p:sp>
      <p:grpSp>
        <p:nvGrpSpPr>
          <p:cNvPr id="38" name="群組 37"/>
          <p:cNvGrpSpPr/>
          <p:nvPr userDrawn="1"/>
        </p:nvGrpSpPr>
        <p:grpSpPr>
          <a:xfrm>
            <a:off x="8690305" y="6425280"/>
            <a:ext cx="360000" cy="360000"/>
            <a:chOff x="1983179" y="1757548"/>
            <a:chExt cx="360000" cy="360000"/>
          </a:xfrm>
        </p:grpSpPr>
        <p:sp>
          <p:nvSpPr>
            <p:cNvPr id="39" name="橢圓 38">
              <a:hlinkClick r:id="" action="ppaction://hlinkshowjump?jump=endshow"/>
            </p:cNvPr>
            <p:cNvSpPr/>
            <p:nvPr userDrawn="1"/>
          </p:nvSpPr>
          <p:spPr bwMode="auto">
            <a:xfrm>
              <a:off x="1983179" y="1757548"/>
              <a:ext cx="360000" cy="360000"/>
            </a:xfrm>
            <a:prstGeom prst="ellipse">
              <a:avLst/>
            </a:prstGeom>
            <a:solidFill>
              <a:srgbClr val="3377BA"/>
            </a:solidFill>
            <a:ln>
              <a:noFill/>
            </a:ln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10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2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標楷體" pitchFamily="65" charset="-120"/>
                <a:ea typeface="標楷體" pitchFamily="65" charset="-120"/>
              </a:endParaRPr>
            </a:p>
          </p:txBody>
        </p:sp>
        <p:sp>
          <p:nvSpPr>
            <p:cNvPr id="45" name="乘號 44">
              <a:hlinkClick r:id="" action="ppaction://hlinkshowjump?jump=endshow"/>
            </p:cNvPr>
            <p:cNvSpPr/>
            <p:nvPr userDrawn="1"/>
          </p:nvSpPr>
          <p:spPr bwMode="auto">
            <a:xfrm>
              <a:off x="2001179" y="1793548"/>
              <a:ext cx="324000" cy="288000"/>
            </a:xfrm>
            <a:prstGeom prst="mathMultiply">
              <a:avLst/>
            </a:prstGeom>
            <a:solidFill>
              <a:schemeClr val="bg1"/>
            </a:solidFill>
            <a:ln>
              <a:noFill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10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2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標楷體" pitchFamily="65" charset="-120"/>
                <a:ea typeface="標楷體" pitchFamily="65" charset="-120"/>
              </a:endParaRPr>
            </a:p>
          </p:txBody>
        </p:sp>
      </p:grpSp>
      <p:grpSp>
        <p:nvGrpSpPr>
          <p:cNvPr id="6" name="群組 5"/>
          <p:cNvGrpSpPr/>
          <p:nvPr userDrawn="1"/>
        </p:nvGrpSpPr>
        <p:grpSpPr>
          <a:xfrm>
            <a:off x="5042280" y="0"/>
            <a:ext cx="4105594" cy="484632"/>
            <a:chOff x="5042280" y="563230"/>
            <a:chExt cx="4105594" cy="484632"/>
          </a:xfrm>
        </p:grpSpPr>
        <p:sp>
          <p:nvSpPr>
            <p:cNvPr id="4" name="＞形箭號 3"/>
            <p:cNvSpPr/>
            <p:nvPr userDrawn="1"/>
          </p:nvSpPr>
          <p:spPr bwMode="auto">
            <a:xfrm flipH="1">
              <a:off x="6915548" y="563230"/>
              <a:ext cx="936000" cy="484632"/>
            </a:xfrm>
            <a:prstGeom prst="chevron">
              <a:avLst/>
            </a:prstGeom>
            <a:solidFill>
              <a:srgbClr val="0055A9">
                <a:alpha val="8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新細明體" pitchFamily="18" charset="-120"/>
              </a:endParaRPr>
            </a:p>
          </p:txBody>
        </p:sp>
        <p:sp>
          <p:nvSpPr>
            <p:cNvPr id="5" name="五邊形 4"/>
            <p:cNvSpPr/>
            <p:nvPr userDrawn="1"/>
          </p:nvSpPr>
          <p:spPr bwMode="auto">
            <a:xfrm flipH="1">
              <a:off x="7851874" y="563230"/>
              <a:ext cx="1296000" cy="484632"/>
            </a:xfrm>
            <a:prstGeom prst="homePlate">
              <a:avLst/>
            </a:prstGeom>
            <a:solidFill>
              <a:srgbClr val="0055A9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新細明體" pitchFamily="18" charset="-120"/>
              </a:endParaRPr>
            </a:p>
          </p:txBody>
        </p:sp>
        <p:sp>
          <p:nvSpPr>
            <p:cNvPr id="25" name="＞形箭號 24"/>
            <p:cNvSpPr/>
            <p:nvPr userDrawn="1"/>
          </p:nvSpPr>
          <p:spPr bwMode="auto">
            <a:xfrm flipH="1">
              <a:off x="6158682" y="563230"/>
              <a:ext cx="756540" cy="484632"/>
            </a:xfrm>
            <a:prstGeom prst="chevron">
              <a:avLst/>
            </a:prstGeom>
            <a:solidFill>
              <a:srgbClr val="0055A9">
                <a:alpha val="6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新細明體" pitchFamily="18" charset="-120"/>
              </a:endParaRPr>
            </a:p>
          </p:txBody>
        </p:sp>
        <p:sp>
          <p:nvSpPr>
            <p:cNvPr id="29" name="＞形箭號 28"/>
            <p:cNvSpPr/>
            <p:nvPr userDrawn="1"/>
          </p:nvSpPr>
          <p:spPr bwMode="auto">
            <a:xfrm flipH="1">
              <a:off x="5510171" y="563230"/>
              <a:ext cx="648186" cy="484632"/>
            </a:xfrm>
            <a:prstGeom prst="chevron">
              <a:avLst/>
            </a:prstGeom>
            <a:solidFill>
              <a:srgbClr val="0055A9">
                <a:alpha val="4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新細明體" pitchFamily="18" charset="-120"/>
              </a:endParaRPr>
            </a:p>
          </p:txBody>
        </p:sp>
        <p:sp>
          <p:nvSpPr>
            <p:cNvPr id="30" name="＞形箭號 29"/>
            <p:cNvSpPr/>
            <p:nvPr userDrawn="1"/>
          </p:nvSpPr>
          <p:spPr bwMode="auto">
            <a:xfrm flipH="1">
              <a:off x="5042280" y="563230"/>
              <a:ext cx="467566" cy="484632"/>
            </a:xfrm>
            <a:prstGeom prst="chevron">
              <a:avLst/>
            </a:prstGeom>
            <a:solidFill>
              <a:srgbClr val="0055A9">
                <a:alpha val="2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新細明體" pitchFamily="18" charset="-120"/>
              </a:endParaRPr>
            </a:p>
          </p:txBody>
        </p:sp>
      </p:grpSp>
      <p:grpSp>
        <p:nvGrpSpPr>
          <p:cNvPr id="32" name="群組 31"/>
          <p:cNvGrpSpPr/>
          <p:nvPr userDrawn="1"/>
        </p:nvGrpSpPr>
        <p:grpSpPr>
          <a:xfrm>
            <a:off x="8309380" y="6425280"/>
            <a:ext cx="360000" cy="360000"/>
            <a:chOff x="1983179" y="1757548"/>
            <a:chExt cx="360000" cy="360000"/>
          </a:xfrm>
        </p:grpSpPr>
        <p:sp>
          <p:nvSpPr>
            <p:cNvPr id="33" name="橢圓 32">
              <a:hlinkClick r:id="" action="ppaction://hlinkshowjump?jump=nextslide"/>
            </p:cNvPr>
            <p:cNvSpPr/>
            <p:nvPr userDrawn="1"/>
          </p:nvSpPr>
          <p:spPr bwMode="auto">
            <a:xfrm>
              <a:off x="1983179" y="1757548"/>
              <a:ext cx="360000" cy="360000"/>
            </a:xfrm>
            <a:prstGeom prst="ellipse">
              <a:avLst/>
            </a:prstGeom>
            <a:solidFill>
              <a:srgbClr val="3377BA"/>
            </a:solidFill>
            <a:ln>
              <a:noFill/>
            </a:ln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10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2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標楷體" pitchFamily="65" charset="-120"/>
                <a:ea typeface="標楷體" pitchFamily="65" charset="-120"/>
              </a:endParaRPr>
            </a:p>
          </p:txBody>
        </p:sp>
        <p:sp>
          <p:nvSpPr>
            <p:cNvPr id="34" name="等腰三角形 33">
              <a:hlinkClick r:id="" action="ppaction://hlinkshowjump?jump=nextslide"/>
            </p:cNvPr>
            <p:cNvSpPr/>
            <p:nvPr userDrawn="1"/>
          </p:nvSpPr>
          <p:spPr bwMode="auto">
            <a:xfrm rot="5400000">
              <a:off x="2074422" y="1847548"/>
              <a:ext cx="252000" cy="180000"/>
            </a:xfrm>
            <a:prstGeom prst="triangle">
              <a:avLst/>
            </a:prstGeom>
            <a:solidFill>
              <a:schemeClr val="bg1"/>
            </a:solidFill>
            <a:ln>
              <a:noFill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10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2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標楷體" pitchFamily="65" charset="-120"/>
                <a:ea typeface="標楷體" pitchFamily="65" charset="-120"/>
              </a:endParaRPr>
            </a:p>
          </p:txBody>
        </p:sp>
      </p:grpSp>
      <p:pic>
        <p:nvPicPr>
          <p:cNvPr id="18" name="圖片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2264" y="6474775"/>
            <a:ext cx="1823021" cy="32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622680506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內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文字版面配置區 6"/>
          <p:cNvSpPr>
            <a:spLocks noGrp="1"/>
          </p:cNvSpPr>
          <p:nvPr>
            <p:ph type="body" sz="quarter" idx="10"/>
          </p:nvPr>
        </p:nvSpPr>
        <p:spPr>
          <a:xfrm>
            <a:off x="450640" y="620688"/>
            <a:ext cx="8172000" cy="2097087"/>
          </a:xfrm>
          <a:prstGeom prst="rect">
            <a:avLst/>
          </a:prstGeom>
        </p:spPr>
        <p:txBody>
          <a:bodyPr/>
          <a:lstStyle>
            <a:lvl1pPr marL="0" indent="0" algn="just">
              <a:lnSpc>
                <a:spcPct val="120000"/>
              </a:lnSpc>
              <a:buFontTx/>
              <a:buNone/>
              <a:defRPr kumimoji="1" lang="zh-TW" altLang="en-US" sz="3200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defRPr>
            </a:lvl1pPr>
          </a:lstStyle>
          <a:p>
            <a:pPr marL="457200" lvl="0" indent="-457200" algn="just" rtl="0" eaLnBrk="0" fontAlgn="base" hangingPunct="0">
              <a:lnSpc>
                <a:spcPct val="120000"/>
              </a:lnSpc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zh-TW" altLang="en-US" dirty="0"/>
              <a:t>按一下以編輯母片文字樣式</a:t>
            </a:r>
          </a:p>
        </p:txBody>
      </p:sp>
      <p:sp>
        <p:nvSpPr>
          <p:cNvPr id="14" name="矩形 13"/>
          <p:cNvSpPr/>
          <p:nvPr userDrawn="1"/>
        </p:nvSpPr>
        <p:spPr bwMode="auto">
          <a:xfrm flipH="1">
            <a:off x="-1" y="0"/>
            <a:ext cx="9143999" cy="484632"/>
          </a:xfrm>
          <a:prstGeom prst="rect">
            <a:avLst/>
          </a:prstGeom>
          <a:solidFill>
            <a:srgbClr val="0055A9">
              <a:alpha val="4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TW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ea typeface="新細明體" pitchFamily="18" charset="-120"/>
            </a:endParaRPr>
          </a:p>
        </p:txBody>
      </p:sp>
      <p:sp>
        <p:nvSpPr>
          <p:cNvPr id="15" name="＞形箭號 14"/>
          <p:cNvSpPr/>
          <p:nvPr userDrawn="1"/>
        </p:nvSpPr>
        <p:spPr bwMode="auto">
          <a:xfrm flipH="1">
            <a:off x="-22" y="0"/>
            <a:ext cx="467566" cy="484632"/>
          </a:xfrm>
          <a:prstGeom prst="chevron">
            <a:avLst/>
          </a:prstGeom>
          <a:solidFill>
            <a:srgbClr val="0055A9">
              <a:alpha val="2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TW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ea typeface="新細明體" pitchFamily="18" charset="-120"/>
            </a:endParaRPr>
          </a:p>
        </p:txBody>
      </p:sp>
      <p:sp>
        <p:nvSpPr>
          <p:cNvPr id="16" name="＞形箭號 15"/>
          <p:cNvSpPr/>
          <p:nvPr userDrawn="1"/>
        </p:nvSpPr>
        <p:spPr bwMode="auto">
          <a:xfrm flipH="1">
            <a:off x="467544" y="0"/>
            <a:ext cx="467566" cy="484632"/>
          </a:xfrm>
          <a:prstGeom prst="chevron">
            <a:avLst/>
          </a:prstGeom>
          <a:solidFill>
            <a:srgbClr val="0055A9">
              <a:alpha val="4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defTabSz="914400" eaLnBrk="1" latinLnBrk="0" hangingPunct="1">
              <a:lnSpc>
                <a:spcPct val="100000"/>
              </a:lnSpc>
              <a:buClrTx/>
              <a:buSzTx/>
              <a:buFontTx/>
              <a:buNone/>
              <a:tabLst/>
            </a:pPr>
            <a:endParaRPr lang="zh-TW" altLang="en-US" sz="1800" b="0" i="0" u="none" strike="noStrike" cap="none" normalizeH="0" baseline="0">
              <a:ln>
                <a:noFill/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</a:endParaRPr>
          </a:p>
        </p:txBody>
      </p:sp>
      <p:grpSp>
        <p:nvGrpSpPr>
          <p:cNvPr id="26" name="群組 25"/>
          <p:cNvGrpSpPr/>
          <p:nvPr userDrawn="1"/>
        </p:nvGrpSpPr>
        <p:grpSpPr>
          <a:xfrm>
            <a:off x="8690305" y="6425280"/>
            <a:ext cx="360000" cy="360000"/>
            <a:chOff x="1983179" y="1757548"/>
            <a:chExt cx="360000" cy="360000"/>
          </a:xfrm>
        </p:grpSpPr>
        <p:sp>
          <p:nvSpPr>
            <p:cNvPr id="27" name="橢圓 26">
              <a:hlinkClick r:id="" action="ppaction://hlinkshowjump?jump=endshow"/>
            </p:cNvPr>
            <p:cNvSpPr/>
            <p:nvPr userDrawn="1"/>
          </p:nvSpPr>
          <p:spPr bwMode="auto">
            <a:xfrm>
              <a:off x="1983179" y="1757548"/>
              <a:ext cx="360000" cy="360000"/>
            </a:xfrm>
            <a:prstGeom prst="ellipse">
              <a:avLst/>
            </a:prstGeom>
            <a:solidFill>
              <a:srgbClr val="3377BA"/>
            </a:solidFill>
            <a:ln>
              <a:noFill/>
            </a:ln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10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2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標楷體" pitchFamily="65" charset="-120"/>
                <a:ea typeface="標楷體" pitchFamily="65" charset="-120"/>
              </a:endParaRPr>
            </a:p>
          </p:txBody>
        </p:sp>
        <p:sp>
          <p:nvSpPr>
            <p:cNvPr id="28" name="乘號 27">
              <a:hlinkClick r:id="" action="ppaction://hlinkshowjump?jump=endshow"/>
            </p:cNvPr>
            <p:cNvSpPr/>
            <p:nvPr userDrawn="1"/>
          </p:nvSpPr>
          <p:spPr bwMode="auto">
            <a:xfrm>
              <a:off x="2001179" y="1793548"/>
              <a:ext cx="324000" cy="288000"/>
            </a:xfrm>
            <a:prstGeom prst="mathMultiply">
              <a:avLst/>
            </a:prstGeom>
            <a:solidFill>
              <a:schemeClr val="bg1"/>
            </a:solidFill>
            <a:ln>
              <a:noFill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10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2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標楷體" pitchFamily="65" charset="-120"/>
                <a:ea typeface="標楷體" pitchFamily="65" charset="-120"/>
              </a:endParaRPr>
            </a:p>
          </p:txBody>
        </p:sp>
      </p:grpSp>
      <p:grpSp>
        <p:nvGrpSpPr>
          <p:cNvPr id="29" name="群組 28"/>
          <p:cNvGrpSpPr/>
          <p:nvPr userDrawn="1"/>
        </p:nvGrpSpPr>
        <p:grpSpPr>
          <a:xfrm>
            <a:off x="8309380" y="6425280"/>
            <a:ext cx="360000" cy="360000"/>
            <a:chOff x="1983179" y="1757548"/>
            <a:chExt cx="360000" cy="360000"/>
          </a:xfrm>
        </p:grpSpPr>
        <p:sp>
          <p:nvSpPr>
            <p:cNvPr id="30" name="橢圓 29">
              <a:hlinkClick r:id="" action="ppaction://hlinkshowjump?jump=nextslide"/>
            </p:cNvPr>
            <p:cNvSpPr/>
            <p:nvPr userDrawn="1"/>
          </p:nvSpPr>
          <p:spPr bwMode="auto">
            <a:xfrm>
              <a:off x="1983179" y="1757548"/>
              <a:ext cx="360000" cy="360000"/>
            </a:xfrm>
            <a:prstGeom prst="ellipse">
              <a:avLst/>
            </a:prstGeom>
            <a:solidFill>
              <a:srgbClr val="3377BA"/>
            </a:solidFill>
            <a:ln>
              <a:noFill/>
            </a:ln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10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2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標楷體" pitchFamily="65" charset="-120"/>
                <a:ea typeface="標楷體" pitchFamily="65" charset="-120"/>
              </a:endParaRPr>
            </a:p>
          </p:txBody>
        </p:sp>
        <p:sp>
          <p:nvSpPr>
            <p:cNvPr id="31" name="等腰三角形 30">
              <a:hlinkClick r:id="" action="ppaction://hlinkshowjump?jump=nextslide"/>
            </p:cNvPr>
            <p:cNvSpPr/>
            <p:nvPr userDrawn="1"/>
          </p:nvSpPr>
          <p:spPr bwMode="auto">
            <a:xfrm rot="5400000">
              <a:off x="2074422" y="1847548"/>
              <a:ext cx="252000" cy="180000"/>
            </a:xfrm>
            <a:prstGeom prst="triangle">
              <a:avLst/>
            </a:prstGeom>
            <a:solidFill>
              <a:schemeClr val="bg1"/>
            </a:solidFill>
            <a:ln>
              <a:noFill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10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2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標楷體" pitchFamily="65" charset="-120"/>
                <a:ea typeface="標楷體" pitchFamily="65" charset="-120"/>
              </a:endParaRPr>
            </a:p>
          </p:txBody>
        </p:sp>
      </p:grpSp>
      <p:grpSp>
        <p:nvGrpSpPr>
          <p:cNvPr id="32" name="群組 31"/>
          <p:cNvGrpSpPr/>
          <p:nvPr userDrawn="1"/>
        </p:nvGrpSpPr>
        <p:grpSpPr>
          <a:xfrm flipH="1">
            <a:off x="7547532" y="6425280"/>
            <a:ext cx="360000" cy="360000"/>
            <a:chOff x="1983179" y="1757548"/>
            <a:chExt cx="360000" cy="360000"/>
          </a:xfrm>
        </p:grpSpPr>
        <p:sp>
          <p:nvSpPr>
            <p:cNvPr id="33" name="橢圓 32">
              <a:hlinkClick r:id="" action="ppaction://hlinkshowjump?jump=previousslide"/>
            </p:cNvPr>
            <p:cNvSpPr/>
            <p:nvPr userDrawn="1"/>
          </p:nvSpPr>
          <p:spPr bwMode="auto">
            <a:xfrm>
              <a:off x="1983179" y="1757548"/>
              <a:ext cx="360000" cy="360000"/>
            </a:xfrm>
            <a:prstGeom prst="ellipse">
              <a:avLst/>
            </a:prstGeom>
            <a:solidFill>
              <a:srgbClr val="3377BA"/>
            </a:solidFill>
            <a:ln>
              <a:noFill/>
            </a:ln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10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2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標楷體" pitchFamily="65" charset="-120"/>
                <a:ea typeface="標楷體" pitchFamily="65" charset="-120"/>
              </a:endParaRPr>
            </a:p>
          </p:txBody>
        </p:sp>
        <p:sp>
          <p:nvSpPr>
            <p:cNvPr id="40" name="等腰三角形 39">
              <a:hlinkClick r:id="" action="ppaction://hlinkshowjump?jump=previousslide"/>
            </p:cNvPr>
            <p:cNvSpPr/>
            <p:nvPr userDrawn="1"/>
          </p:nvSpPr>
          <p:spPr bwMode="auto">
            <a:xfrm rot="5400000">
              <a:off x="2074422" y="1847548"/>
              <a:ext cx="252000" cy="180000"/>
            </a:xfrm>
            <a:prstGeom prst="triangle">
              <a:avLst/>
            </a:prstGeom>
            <a:solidFill>
              <a:schemeClr val="bg1"/>
            </a:solidFill>
            <a:ln>
              <a:noFill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10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2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標楷體" pitchFamily="65" charset="-120"/>
                <a:ea typeface="標楷體" pitchFamily="65" charset="-120"/>
              </a:endParaRPr>
            </a:p>
          </p:txBody>
        </p:sp>
      </p:grpSp>
      <p:grpSp>
        <p:nvGrpSpPr>
          <p:cNvPr id="41" name="群組 40"/>
          <p:cNvGrpSpPr/>
          <p:nvPr userDrawn="1"/>
        </p:nvGrpSpPr>
        <p:grpSpPr>
          <a:xfrm>
            <a:off x="7928456" y="6425280"/>
            <a:ext cx="360000" cy="360000"/>
            <a:chOff x="7642461" y="6618625"/>
            <a:chExt cx="360000" cy="360000"/>
          </a:xfrm>
        </p:grpSpPr>
        <p:sp>
          <p:nvSpPr>
            <p:cNvPr id="42" name="橢圓 41">
              <a:hlinkClick r:id="" action="ppaction://hlinkshowjump?jump=firstslide"/>
            </p:cNvPr>
            <p:cNvSpPr/>
            <p:nvPr userDrawn="1"/>
          </p:nvSpPr>
          <p:spPr bwMode="auto">
            <a:xfrm flipH="1">
              <a:off x="7642461" y="6618625"/>
              <a:ext cx="360000" cy="360000"/>
            </a:xfrm>
            <a:prstGeom prst="ellipse">
              <a:avLst/>
            </a:prstGeom>
            <a:solidFill>
              <a:srgbClr val="3377BA"/>
            </a:solidFill>
            <a:ln>
              <a:noFill/>
            </a:ln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10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2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標楷體" pitchFamily="65" charset="-120"/>
                <a:ea typeface="標楷體" pitchFamily="65" charset="-120"/>
              </a:endParaRPr>
            </a:p>
          </p:txBody>
        </p:sp>
        <p:sp>
          <p:nvSpPr>
            <p:cNvPr id="43" name="Rectangle 9">
              <a:hlinkClick r:id="" action="ppaction://hlinkshowjump?jump=firstslide"/>
              <a:extLst>
                <a:ext uri="{FF2B5EF4-FFF2-40B4-BE49-F238E27FC236}">
                  <a16:creationId xmlns="" xmlns:a16="http://schemas.microsoft.com/office/drawing/2014/main" id="{F4DF7C3C-D955-465B-A7ED-DA6CEFF74209}"/>
                </a:ext>
              </a:extLst>
            </p:cNvPr>
            <p:cNvSpPr/>
            <p:nvPr userDrawn="1"/>
          </p:nvSpPr>
          <p:spPr>
            <a:xfrm>
              <a:off x="7696461" y="6690625"/>
              <a:ext cx="252000" cy="216000"/>
            </a:xfrm>
            <a:custGeom>
              <a:avLst/>
              <a:gdLst/>
              <a:ahLst/>
              <a:cxnLst/>
              <a:rect l="l" t="t" r="r" b="b"/>
              <a:pathLst>
                <a:path w="3228210" h="3222968">
                  <a:moveTo>
                    <a:pt x="1619999" y="642446"/>
                  </a:moveTo>
                  <a:lnTo>
                    <a:pt x="2664115" y="1686562"/>
                  </a:lnTo>
                  <a:lnTo>
                    <a:pt x="2664116" y="1686562"/>
                  </a:lnTo>
                  <a:lnTo>
                    <a:pt x="2664116" y="3222968"/>
                  </a:lnTo>
                  <a:lnTo>
                    <a:pt x="2015013" y="3222968"/>
                  </a:lnTo>
                  <a:lnTo>
                    <a:pt x="2015013" y="2511495"/>
                  </a:lnTo>
                  <a:cubicBezTo>
                    <a:pt x="2015013" y="2399422"/>
                    <a:pt x="1924159" y="2308568"/>
                    <a:pt x="1812086" y="2308568"/>
                  </a:cubicBezTo>
                  <a:lnTo>
                    <a:pt x="1427912" y="2308568"/>
                  </a:lnTo>
                  <a:cubicBezTo>
                    <a:pt x="1315839" y="2308568"/>
                    <a:pt x="1224985" y="2399422"/>
                    <a:pt x="1224985" y="2511495"/>
                  </a:cubicBezTo>
                  <a:lnTo>
                    <a:pt x="1224985" y="3222968"/>
                  </a:lnTo>
                  <a:lnTo>
                    <a:pt x="575882" y="3222968"/>
                  </a:lnTo>
                  <a:lnTo>
                    <a:pt x="575882" y="1686562"/>
                  </a:lnTo>
                  <a:lnTo>
                    <a:pt x="575884" y="1686562"/>
                  </a:lnTo>
                  <a:close/>
                  <a:moveTo>
                    <a:pt x="509997" y="122689"/>
                  </a:moveTo>
                  <a:lnTo>
                    <a:pt x="942045" y="122689"/>
                  </a:lnTo>
                  <a:lnTo>
                    <a:pt x="942045" y="542556"/>
                  </a:lnTo>
                  <a:lnTo>
                    <a:pt x="509997" y="974604"/>
                  </a:lnTo>
                  <a:close/>
                  <a:moveTo>
                    <a:pt x="1620001" y="7099"/>
                  </a:moveTo>
                  <a:lnTo>
                    <a:pt x="3228210" y="1686560"/>
                  </a:lnTo>
                  <a:lnTo>
                    <a:pt x="2900441" y="1686560"/>
                  </a:lnTo>
                  <a:lnTo>
                    <a:pt x="1620001" y="349390"/>
                  </a:lnTo>
                  <a:close/>
                  <a:moveTo>
                    <a:pt x="1619999" y="0"/>
                  </a:moveTo>
                  <a:lnTo>
                    <a:pt x="1619999" y="342291"/>
                  </a:lnTo>
                  <a:lnTo>
                    <a:pt x="330172" y="1679462"/>
                  </a:lnTo>
                  <a:lnTo>
                    <a:pt x="0" y="167946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0"/>
            </a:p>
          </p:txBody>
        </p:sp>
      </p:grpSp>
      <p:sp>
        <p:nvSpPr>
          <p:cNvPr id="51" name="文字方塊 50"/>
          <p:cNvSpPr txBox="1"/>
          <p:nvPr userDrawn="1"/>
        </p:nvSpPr>
        <p:spPr>
          <a:xfrm>
            <a:off x="1043607" y="25460"/>
            <a:ext cx="655668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zh-TW" sz="2800" b="1" dirty="0">
                <a:ln>
                  <a:noFill/>
                </a:ln>
                <a:solidFill>
                  <a:srgbClr val="0055A9"/>
                </a:solidFill>
                <a:effectLst/>
                <a:latin typeface="+mj-lt"/>
                <a:ea typeface="+mj-ea"/>
                <a:cs typeface="+mj-cs"/>
              </a:rPr>
              <a:t>3-3</a:t>
            </a:r>
            <a:r>
              <a:rPr kumimoji="1" lang="zh-TW" altLang="en-US" sz="2800" b="1" dirty="0">
                <a:ln>
                  <a:noFill/>
                </a:ln>
                <a:solidFill>
                  <a:srgbClr val="0055A9"/>
                </a:solidFill>
                <a:effectLst/>
                <a:latin typeface="+mj-lt"/>
                <a:ea typeface="+mj-ea"/>
                <a:cs typeface="+mj-cs"/>
              </a:rPr>
              <a:t>　位能、能量守恆定律與能源</a:t>
            </a:r>
          </a:p>
        </p:txBody>
      </p:sp>
    </p:spTree>
    <p:extLst>
      <p:ext uri="{BB962C8B-B14F-4D97-AF65-F5344CB8AC3E}">
        <p14:creationId xmlns:p14="http://schemas.microsoft.com/office/powerpoint/2010/main" val="2526974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內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" name="群組 25"/>
          <p:cNvGrpSpPr/>
          <p:nvPr userDrawn="1"/>
        </p:nvGrpSpPr>
        <p:grpSpPr>
          <a:xfrm>
            <a:off x="8690305" y="6425280"/>
            <a:ext cx="360000" cy="360000"/>
            <a:chOff x="1983179" y="1757548"/>
            <a:chExt cx="360000" cy="360000"/>
          </a:xfrm>
        </p:grpSpPr>
        <p:sp>
          <p:nvSpPr>
            <p:cNvPr id="27" name="橢圓 26">
              <a:hlinkClick r:id="" action="ppaction://hlinkshowjump?jump=endshow"/>
            </p:cNvPr>
            <p:cNvSpPr/>
            <p:nvPr userDrawn="1"/>
          </p:nvSpPr>
          <p:spPr bwMode="auto">
            <a:xfrm>
              <a:off x="1983179" y="1757548"/>
              <a:ext cx="360000" cy="360000"/>
            </a:xfrm>
            <a:prstGeom prst="ellipse">
              <a:avLst/>
            </a:prstGeom>
            <a:solidFill>
              <a:srgbClr val="3377BA"/>
            </a:solidFill>
            <a:ln>
              <a:noFill/>
            </a:ln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10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2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標楷體" pitchFamily="65" charset="-120"/>
                <a:ea typeface="標楷體" pitchFamily="65" charset="-120"/>
              </a:endParaRPr>
            </a:p>
          </p:txBody>
        </p:sp>
        <p:sp>
          <p:nvSpPr>
            <p:cNvPr id="28" name="乘號 27">
              <a:hlinkClick r:id="" action="ppaction://hlinkshowjump?jump=endshow"/>
            </p:cNvPr>
            <p:cNvSpPr/>
            <p:nvPr userDrawn="1"/>
          </p:nvSpPr>
          <p:spPr bwMode="auto">
            <a:xfrm>
              <a:off x="2001179" y="1793548"/>
              <a:ext cx="324000" cy="288000"/>
            </a:xfrm>
            <a:prstGeom prst="mathMultiply">
              <a:avLst/>
            </a:prstGeom>
            <a:solidFill>
              <a:schemeClr val="bg1"/>
            </a:solidFill>
            <a:ln>
              <a:noFill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10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2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標楷體" pitchFamily="65" charset="-120"/>
                <a:ea typeface="標楷體" pitchFamily="65" charset="-120"/>
              </a:endParaRPr>
            </a:p>
          </p:txBody>
        </p:sp>
      </p:grpSp>
      <p:grpSp>
        <p:nvGrpSpPr>
          <p:cNvPr id="29" name="群組 28"/>
          <p:cNvGrpSpPr/>
          <p:nvPr userDrawn="1"/>
        </p:nvGrpSpPr>
        <p:grpSpPr>
          <a:xfrm>
            <a:off x="8309380" y="6425280"/>
            <a:ext cx="360000" cy="360000"/>
            <a:chOff x="1983179" y="1757548"/>
            <a:chExt cx="360000" cy="360000"/>
          </a:xfrm>
        </p:grpSpPr>
        <p:sp>
          <p:nvSpPr>
            <p:cNvPr id="30" name="橢圓 29">
              <a:hlinkClick r:id="" action="ppaction://hlinkshowjump?jump=nextslide"/>
            </p:cNvPr>
            <p:cNvSpPr/>
            <p:nvPr userDrawn="1"/>
          </p:nvSpPr>
          <p:spPr bwMode="auto">
            <a:xfrm>
              <a:off x="1983179" y="1757548"/>
              <a:ext cx="360000" cy="360000"/>
            </a:xfrm>
            <a:prstGeom prst="ellipse">
              <a:avLst/>
            </a:prstGeom>
            <a:solidFill>
              <a:srgbClr val="3377BA"/>
            </a:solidFill>
            <a:ln>
              <a:noFill/>
            </a:ln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10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2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標楷體" pitchFamily="65" charset="-120"/>
                <a:ea typeface="標楷體" pitchFamily="65" charset="-120"/>
              </a:endParaRPr>
            </a:p>
          </p:txBody>
        </p:sp>
        <p:sp>
          <p:nvSpPr>
            <p:cNvPr id="31" name="等腰三角形 30">
              <a:hlinkClick r:id="" action="ppaction://hlinkshowjump?jump=nextslide"/>
            </p:cNvPr>
            <p:cNvSpPr/>
            <p:nvPr userDrawn="1"/>
          </p:nvSpPr>
          <p:spPr bwMode="auto">
            <a:xfrm rot="5400000">
              <a:off x="2074422" y="1847548"/>
              <a:ext cx="252000" cy="180000"/>
            </a:xfrm>
            <a:prstGeom prst="triangle">
              <a:avLst/>
            </a:prstGeom>
            <a:solidFill>
              <a:schemeClr val="bg1"/>
            </a:solidFill>
            <a:ln>
              <a:noFill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10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2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標楷體" pitchFamily="65" charset="-120"/>
                <a:ea typeface="標楷體" pitchFamily="65" charset="-120"/>
              </a:endParaRPr>
            </a:p>
          </p:txBody>
        </p:sp>
      </p:grpSp>
      <p:grpSp>
        <p:nvGrpSpPr>
          <p:cNvPr id="32" name="群組 31"/>
          <p:cNvGrpSpPr/>
          <p:nvPr userDrawn="1"/>
        </p:nvGrpSpPr>
        <p:grpSpPr>
          <a:xfrm flipH="1">
            <a:off x="7547532" y="6425280"/>
            <a:ext cx="360000" cy="360000"/>
            <a:chOff x="1983179" y="1757548"/>
            <a:chExt cx="360000" cy="360000"/>
          </a:xfrm>
        </p:grpSpPr>
        <p:sp>
          <p:nvSpPr>
            <p:cNvPr id="33" name="橢圓 32">
              <a:hlinkClick r:id="" action="ppaction://hlinkshowjump?jump=previousslide"/>
            </p:cNvPr>
            <p:cNvSpPr/>
            <p:nvPr userDrawn="1"/>
          </p:nvSpPr>
          <p:spPr bwMode="auto">
            <a:xfrm>
              <a:off x="1983179" y="1757548"/>
              <a:ext cx="360000" cy="360000"/>
            </a:xfrm>
            <a:prstGeom prst="ellipse">
              <a:avLst/>
            </a:prstGeom>
            <a:solidFill>
              <a:srgbClr val="3377BA"/>
            </a:solidFill>
            <a:ln>
              <a:noFill/>
            </a:ln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10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2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標楷體" pitchFamily="65" charset="-120"/>
                <a:ea typeface="標楷體" pitchFamily="65" charset="-120"/>
              </a:endParaRPr>
            </a:p>
          </p:txBody>
        </p:sp>
        <p:sp>
          <p:nvSpPr>
            <p:cNvPr id="40" name="等腰三角形 39">
              <a:hlinkClick r:id="" action="ppaction://hlinkshowjump?jump=previousslide"/>
            </p:cNvPr>
            <p:cNvSpPr/>
            <p:nvPr userDrawn="1"/>
          </p:nvSpPr>
          <p:spPr bwMode="auto">
            <a:xfrm rot="5400000">
              <a:off x="2074422" y="1847548"/>
              <a:ext cx="252000" cy="180000"/>
            </a:xfrm>
            <a:prstGeom prst="triangle">
              <a:avLst/>
            </a:prstGeom>
            <a:solidFill>
              <a:schemeClr val="bg1"/>
            </a:solidFill>
            <a:ln>
              <a:noFill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10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2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標楷體" pitchFamily="65" charset="-120"/>
                <a:ea typeface="標楷體" pitchFamily="65" charset="-120"/>
              </a:endParaRPr>
            </a:p>
          </p:txBody>
        </p:sp>
      </p:grpSp>
      <p:grpSp>
        <p:nvGrpSpPr>
          <p:cNvPr id="41" name="群組 40"/>
          <p:cNvGrpSpPr/>
          <p:nvPr userDrawn="1"/>
        </p:nvGrpSpPr>
        <p:grpSpPr>
          <a:xfrm>
            <a:off x="7928456" y="6425280"/>
            <a:ext cx="360000" cy="360000"/>
            <a:chOff x="7642461" y="6618625"/>
            <a:chExt cx="360000" cy="360000"/>
          </a:xfrm>
        </p:grpSpPr>
        <p:sp>
          <p:nvSpPr>
            <p:cNvPr id="42" name="橢圓 41">
              <a:hlinkClick r:id="" action="ppaction://hlinkshowjump?jump=firstslide"/>
            </p:cNvPr>
            <p:cNvSpPr/>
            <p:nvPr userDrawn="1"/>
          </p:nvSpPr>
          <p:spPr bwMode="auto">
            <a:xfrm flipH="1">
              <a:off x="7642461" y="6618625"/>
              <a:ext cx="360000" cy="360000"/>
            </a:xfrm>
            <a:prstGeom prst="ellipse">
              <a:avLst/>
            </a:prstGeom>
            <a:solidFill>
              <a:srgbClr val="3377BA"/>
            </a:solidFill>
            <a:ln>
              <a:noFill/>
            </a:ln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10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2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標楷體" pitchFamily="65" charset="-120"/>
                <a:ea typeface="標楷體" pitchFamily="65" charset="-120"/>
              </a:endParaRPr>
            </a:p>
          </p:txBody>
        </p:sp>
        <p:sp>
          <p:nvSpPr>
            <p:cNvPr id="43" name="Rectangle 9">
              <a:hlinkClick r:id="" action="ppaction://hlinkshowjump?jump=firstslide"/>
              <a:extLst>
                <a:ext uri="{FF2B5EF4-FFF2-40B4-BE49-F238E27FC236}">
                  <a16:creationId xmlns="" xmlns:a16="http://schemas.microsoft.com/office/drawing/2014/main" id="{F4DF7C3C-D955-465B-A7ED-DA6CEFF74209}"/>
                </a:ext>
              </a:extLst>
            </p:cNvPr>
            <p:cNvSpPr/>
            <p:nvPr userDrawn="1"/>
          </p:nvSpPr>
          <p:spPr>
            <a:xfrm>
              <a:off x="7696461" y="6690625"/>
              <a:ext cx="252000" cy="216000"/>
            </a:xfrm>
            <a:custGeom>
              <a:avLst/>
              <a:gdLst/>
              <a:ahLst/>
              <a:cxnLst/>
              <a:rect l="l" t="t" r="r" b="b"/>
              <a:pathLst>
                <a:path w="3228210" h="3222968">
                  <a:moveTo>
                    <a:pt x="1619999" y="642446"/>
                  </a:moveTo>
                  <a:lnTo>
                    <a:pt x="2664115" y="1686562"/>
                  </a:lnTo>
                  <a:lnTo>
                    <a:pt x="2664116" y="1686562"/>
                  </a:lnTo>
                  <a:lnTo>
                    <a:pt x="2664116" y="3222968"/>
                  </a:lnTo>
                  <a:lnTo>
                    <a:pt x="2015013" y="3222968"/>
                  </a:lnTo>
                  <a:lnTo>
                    <a:pt x="2015013" y="2511495"/>
                  </a:lnTo>
                  <a:cubicBezTo>
                    <a:pt x="2015013" y="2399422"/>
                    <a:pt x="1924159" y="2308568"/>
                    <a:pt x="1812086" y="2308568"/>
                  </a:cubicBezTo>
                  <a:lnTo>
                    <a:pt x="1427912" y="2308568"/>
                  </a:lnTo>
                  <a:cubicBezTo>
                    <a:pt x="1315839" y="2308568"/>
                    <a:pt x="1224985" y="2399422"/>
                    <a:pt x="1224985" y="2511495"/>
                  </a:cubicBezTo>
                  <a:lnTo>
                    <a:pt x="1224985" y="3222968"/>
                  </a:lnTo>
                  <a:lnTo>
                    <a:pt x="575882" y="3222968"/>
                  </a:lnTo>
                  <a:lnTo>
                    <a:pt x="575882" y="1686562"/>
                  </a:lnTo>
                  <a:lnTo>
                    <a:pt x="575884" y="1686562"/>
                  </a:lnTo>
                  <a:close/>
                  <a:moveTo>
                    <a:pt x="509997" y="122689"/>
                  </a:moveTo>
                  <a:lnTo>
                    <a:pt x="942045" y="122689"/>
                  </a:lnTo>
                  <a:lnTo>
                    <a:pt x="942045" y="542556"/>
                  </a:lnTo>
                  <a:lnTo>
                    <a:pt x="509997" y="974604"/>
                  </a:lnTo>
                  <a:close/>
                  <a:moveTo>
                    <a:pt x="1620001" y="7099"/>
                  </a:moveTo>
                  <a:lnTo>
                    <a:pt x="3228210" y="1686560"/>
                  </a:lnTo>
                  <a:lnTo>
                    <a:pt x="2900441" y="1686560"/>
                  </a:lnTo>
                  <a:lnTo>
                    <a:pt x="1620001" y="349390"/>
                  </a:lnTo>
                  <a:close/>
                  <a:moveTo>
                    <a:pt x="1619999" y="0"/>
                  </a:moveTo>
                  <a:lnTo>
                    <a:pt x="1619999" y="342291"/>
                  </a:lnTo>
                  <a:lnTo>
                    <a:pt x="330172" y="1679462"/>
                  </a:lnTo>
                  <a:lnTo>
                    <a:pt x="0" y="167946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0"/>
            </a:p>
          </p:txBody>
        </p:sp>
      </p:grpSp>
      <p:sp>
        <p:nvSpPr>
          <p:cNvPr id="2" name="文字版面配置區 6">
            <a:extLst>
              <a:ext uri="{FF2B5EF4-FFF2-40B4-BE49-F238E27FC236}">
                <a16:creationId xmlns="" xmlns:a16="http://schemas.microsoft.com/office/drawing/2014/main" id="{B44A053E-7E2A-48B7-18DA-6942F939851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0640" y="620688"/>
            <a:ext cx="8172000" cy="2097087"/>
          </a:xfrm>
          <a:prstGeom prst="rect">
            <a:avLst/>
          </a:prstGeom>
        </p:spPr>
        <p:txBody>
          <a:bodyPr/>
          <a:lstStyle>
            <a:lvl1pPr marL="0" indent="0" algn="just">
              <a:lnSpc>
                <a:spcPct val="120000"/>
              </a:lnSpc>
              <a:buFontTx/>
              <a:buNone/>
              <a:defRPr kumimoji="1" lang="zh-TW" altLang="en-US" sz="3200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defRPr>
            </a:lvl1pPr>
          </a:lstStyle>
          <a:p>
            <a:pPr marL="457200" lvl="0" indent="-457200" algn="just" rtl="0" eaLnBrk="0" fontAlgn="base" hangingPunct="0">
              <a:lnSpc>
                <a:spcPct val="120000"/>
              </a:lnSpc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zh-TW" altLang="en-US" dirty="0"/>
              <a:t>按一下以編輯母片文字樣式</a:t>
            </a:r>
          </a:p>
        </p:txBody>
      </p:sp>
    </p:spTree>
    <p:extLst>
      <p:ext uri="{BB962C8B-B14F-4D97-AF65-F5344CB8AC3E}">
        <p14:creationId xmlns:p14="http://schemas.microsoft.com/office/powerpoint/2010/main" val="24510465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最後一頁">
    <p:bg>
      <p:bgPr>
        <a:pattFill prst="ltHorz">
          <a:fgClr>
            <a:schemeClr val="bg1">
              <a:lumMod val="95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组合 50"/>
          <p:cNvGrpSpPr/>
          <p:nvPr userDrawn="1"/>
        </p:nvGrpSpPr>
        <p:grpSpPr>
          <a:xfrm>
            <a:off x="1619672" y="2492896"/>
            <a:ext cx="5762898" cy="1116018"/>
            <a:chOff x="3225881" y="5541379"/>
            <a:chExt cx="5762898" cy="1116018"/>
          </a:xfrm>
        </p:grpSpPr>
        <p:sp>
          <p:nvSpPr>
            <p:cNvPr id="18" name="椭圆 31"/>
            <p:cNvSpPr/>
            <p:nvPr/>
          </p:nvSpPr>
          <p:spPr>
            <a:xfrm>
              <a:off x="3225881" y="5541379"/>
              <a:ext cx="5762898" cy="1116018"/>
            </a:xfrm>
            <a:custGeom>
              <a:avLst/>
              <a:gdLst>
                <a:gd name="connsiteX0" fmla="*/ 0 w 656493"/>
                <a:gd name="connsiteY0" fmla="*/ 316523 h 633046"/>
                <a:gd name="connsiteX1" fmla="*/ 328247 w 656493"/>
                <a:gd name="connsiteY1" fmla="*/ 0 h 633046"/>
                <a:gd name="connsiteX2" fmla="*/ 656494 w 656493"/>
                <a:gd name="connsiteY2" fmla="*/ 316523 h 633046"/>
                <a:gd name="connsiteX3" fmla="*/ 328247 w 656493"/>
                <a:gd name="connsiteY3" fmla="*/ 633046 h 633046"/>
                <a:gd name="connsiteX4" fmla="*/ 0 w 656493"/>
                <a:gd name="connsiteY4" fmla="*/ 316523 h 633046"/>
                <a:gd name="connsiteX0-1" fmla="*/ 328247 w 656494"/>
                <a:gd name="connsiteY0-2" fmla="*/ 0 h 633046"/>
                <a:gd name="connsiteX1-3" fmla="*/ 656494 w 656494"/>
                <a:gd name="connsiteY1-4" fmla="*/ 316523 h 633046"/>
                <a:gd name="connsiteX2-5" fmla="*/ 328247 w 656494"/>
                <a:gd name="connsiteY2-6" fmla="*/ 633046 h 633046"/>
                <a:gd name="connsiteX3-7" fmla="*/ 0 w 656494"/>
                <a:gd name="connsiteY3-8" fmla="*/ 316523 h 633046"/>
                <a:gd name="connsiteX4-9" fmla="*/ 419687 w 656494"/>
                <a:gd name="connsiteY4-10" fmla="*/ 91440 h 633046"/>
                <a:gd name="connsiteX0-11" fmla="*/ 402964 w 731211"/>
                <a:gd name="connsiteY0-12" fmla="*/ 0 h 633046"/>
                <a:gd name="connsiteX1-13" fmla="*/ 731211 w 731211"/>
                <a:gd name="connsiteY1-14" fmla="*/ 316523 h 633046"/>
                <a:gd name="connsiteX2-15" fmla="*/ 402964 w 731211"/>
                <a:gd name="connsiteY2-16" fmla="*/ 633046 h 633046"/>
                <a:gd name="connsiteX3-17" fmla="*/ 74717 w 731211"/>
                <a:gd name="connsiteY3-18" fmla="*/ 316523 h 633046"/>
                <a:gd name="connsiteX4-19" fmla="*/ 161895 w 731211"/>
                <a:gd name="connsiteY4-20" fmla="*/ 152400 h 633046"/>
                <a:gd name="connsiteX0-21" fmla="*/ 353700 w 681947"/>
                <a:gd name="connsiteY0-22" fmla="*/ 0 h 633046"/>
                <a:gd name="connsiteX1-23" fmla="*/ 681947 w 681947"/>
                <a:gd name="connsiteY1-24" fmla="*/ 316523 h 633046"/>
                <a:gd name="connsiteX2-25" fmla="*/ 353700 w 681947"/>
                <a:gd name="connsiteY2-26" fmla="*/ 633046 h 633046"/>
                <a:gd name="connsiteX3-27" fmla="*/ 25453 w 681947"/>
                <a:gd name="connsiteY3-28" fmla="*/ 316523 h 633046"/>
                <a:gd name="connsiteX4-29" fmla="*/ 112631 w 681947"/>
                <a:gd name="connsiteY4-30" fmla="*/ 152400 h 633046"/>
                <a:gd name="connsiteX0-31" fmla="*/ 341249 w 669496"/>
                <a:gd name="connsiteY0-32" fmla="*/ 0 h 633046"/>
                <a:gd name="connsiteX1-33" fmla="*/ 669496 w 669496"/>
                <a:gd name="connsiteY1-34" fmla="*/ 316523 h 633046"/>
                <a:gd name="connsiteX2-35" fmla="*/ 341249 w 669496"/>
                <a:gd name="connsiteY2-36" fmla="*/ 633046 h 633046"/>
                <a:gd name="connsiteX3-37" fmla="*/ 13002 w 669496"/>
                <a:gd name="connsiteY3-38" fmla="*/ 316523 h 633046"/>
                <a:gd name="connsiteX4-39" fmla="*/ 100180 w 669496"/>
                <a:gd name="connsiteY4-40" fmla="*/ 152400 h 633046"/>
                <a:gd name="connsiteX0-41" fmla="*/ 347951 w 676198"/>
                <a:gd name="connsiteY0-42" fmla="*/ 0 h 633046"/>
                <a:gd name="connsiteX1-43" fmla="*/ 676198 w 676198"/>
                <a:gd name="connsiteY1-44" fmla="*/ 316523 h 633046"/>
                <a:gd name="connsiteX2-45" fmla="*/ 347951 w 676198"/>
                <a:gd name="connsiteY2-46" fmla="*/ 633046 h 633046"/>
                <a:gd name="connsiteX3-47" fmla="*/ 19704 w 676198"/>
                <a:gd name="connsiteY3-48" fmla="*/ 316523 h 633046"/>
                <a:gd name="connsiteX4-49" fmla="*/ 79173 w 676198"/>
                <a:gd name="connsiteY4-50" fmla="*/ 113607 h 633046"/>
                <a:gd name="connsiteX0-51" fmla="*/ 333371 w 661618"/>
                <a:gd name="connsiteY0-52" fmla="*/ 0 h 633046"/>
                <a:gd name="connsiteX1-53" fmla="*/ 661618 w 661618"/>
                <a:gd name="connsiteY1-54" fmla="*/ 316523 h 633046"/>
                <a:gd name="connsiteX2-55" fmla="*/ 333371 w 661618"/>
                <a:gd name="connsiteY2-56" fmla="*/ 633046 h 633046"/>
                <a:gd name="connsiteX3-57" fmla="*/ 5124 w 661618"/>
                <a:gd name="connsiteY3-58" fmla="*/ 316523 h 633046"/>
                <a:gd name="connsiteX4-59" fmla="*/ 64593 w 661618"/>
                <a:gd name="connsiteY4-60" fmla="*/ 113607 h 633046"/>
                <a:gd name="connsiteX0-61" fmla="*/ 178200 w 661618"/>
                <a:gd name="connsiteY0-62" fmla="*/ 0 h 583170"/>
                <a:gd name="connsiteX1-63" fmla="*/ 661618 w 661618"/>
                <a:gd name="connsiteY1-64" fmla="*/ 266647 h 583170"/>
                <a:gd name="connsiteX2-65" fmla="*/ 333371 w 661618"/>
                <a:gd name="connsiteY2-66" fmla="*/ 583170 h 583170"/>
                <a:gd name="connsiteX3-67" fmla="*/ 5124 w 661618"/>
                <a:gd name="connsiteY3-68" fmla="*/ 266647 h 583170"/>
                <a:gd name="connsiteX4-69" fmla="*/ 64593 w 661618"/>
                <a:gd name="connsiteY4-70" fmla="*/ 63731 h 583170"/>
                <a:gd name="connsiteX0-71" fmla="*/ 178200 w 662133"/>
                <a:gd name="connsiteY0-72" fmla="*/ 66578 h 649748"/>
                <a:gd name="connsiteX1-73" fmla="*/ 412660 w 662133"/>
                <a:gd name="connsiteY1-74" fmla="*/ 10947 h 649748"/>
                <a:gd name="connsiteX2-75" fmla="*/ 661618 w 662133"/>
                <a:gd name="connsiteY2-76" fmla="*/ 333225 h 649748"/>
                <a:gd name="connsiteX3-77" fmla="*/ 333371 w 662133"/>
                <a:gd name="connsiteY3-78" fmla="*/ 649748 h 649748"/>
                <a:gd name="connsiteX4-79" fmla="*/ 5124 w 662133"/>
                <a:gd name="connsiteY4-80" fmla="*/ 333225 h 649748"/>
                <a:gd name="connsiteX5" fmla="*/ 64593 w 662133"/>
                <a:gd name="connsiteY5" fmla="*/ 130309 h 649748"/>
                <a:gd name="connsiteX0-81" fmla="*/ 178200 w 662148"/>
                <a:gd name="connsiteY0-82" fmla="*/ 66578 h 649748"/>
                <a:gd name="connsiteX1-83" fmla="*/ 412660 w 662148"/>
                <a:gd name="connsiteY1-84" fmla="*/ 10947 h 649748"/>
                <a:gd name="connsiteX2-85" fmla="*/ 661618 w 662148"/>
                <a:gd name="connsiteY2-86" fmla="*/ 333225 h 649748"/>
                <a:gd name="connsiteX3-87" fmla="*/ 333371 w 662148"/>
                <a:gd name="connsiteY3-88" fmla="*/ 649748 h 649748"/>
                <a:gd name="connsiteX4-89" fmla="*/ 5124 w 662148"/>
                <a:gd name="connsiteY4-90" fmla="*/ 333225 h 649748"/>
                <a:gd name="connsiteX5-91" fmla="*/ 64593 w 662148"/>
                <a:gd name="connsiteY5-92" fmla="*/ 130309 h 649748"/>
                <a:gd name="connsiteX0-93" fmla="*/ 178200 w 662148"/>
                <a:gd name="connsiteY0-94" fmla="*/ 61032 h 644202"/>
                <a:gd name="connsiteX1-95" fmla="*/ 412660 w 662148"/>
                <a:gd name="connsiteY1-96" fmla="*/ 5401 h 644202"/>
                <a:gd name="connsiteX2-97" fmla="*/ 661618 w 662148"/>
                <a:gd name="connsiteY2-98" fmla="*/ 327679 h 644202"/>
                <a:gd name="connsiteX3-99" fmla="*/ 333371 w 662148"/>
                <a:gd name="connsiteY3-100" fmla="*/ 644202 h 644202"/>
                <a:gd name="connsiteX4-101" fmla="*/ 5124 w 662148"/>
                <a:gd name="connsiteY4-102" fmla="*/ 327679 h 644202"/>
                <a:gd name="connsiteX5-103" fmla="*/ 64593 w 662148"/>
                <a:gd name="connsiteY5-104" fmla="*/ 124763 h 644202"/>
                <a:gd name="connsiteX0-105" fmla="*/ 178200 w 662148"/>
                <a:gd name="connsiteY0-106" fmla="*/ 75865 h 659035"/>
                <a:gd name="connsiteX1-107" fmla="*/ 168819 w 662148"/>
                <a:gd name="connsiteY1-108" fmla="*/ 31317 h 659035"/>
                <a:gd name="connsiteX2-109" fmla="*/ 412660 w 662148"/>
                <a:gd name="connsiteY2-110" fmla="*/ 20234 h 659035"/>
                <a:gd name="connsiteX3-111" fmla="*/ 661618 w 662148"/>
                <a:gd name="connsiteY3-112" fmla="*/ 342512 h 659035"/>
                <a:gd name="connsiteX4-113" fmla="*/ 333371 w 662148"/>
                <a:gd name="connsiteY4-114" fmla="*/ 659035 h 659035"/>
                <a:gd name="connsiteX5-115" fmla="*/ 5124 w 662148"/>
                <a:gd name="connsiteY5-116" fmla="*/ 342512 h 659035"/>
                <a:gd name="connsiteX6" fmla="*/ 64593 w 662148"/>
                <a:gd name="connsiteY6" fmla="*/ 139596 h 659035"/>
                <a:gd name="connsiteX0-117" fmla="*/ 178200 w 662148"/>
                <a:gd name="connsiteY0-118" fmla="*/ 68901 h 652071"/>
                <a:gd name="connsiteX1-119" fmla="*/ 130026 w 662148"/>
                <a:gd name="connsiteY1-120" fmla="*/ 68688 h 652071"/>
                <a:gd name="connsiteX2-121" fmla="*/ 412660 w 662148"/>
                <a:gd name="connsiteY2-122" fmla="*/ 13270 h 652071"/>
                <a:gd name="connsiteX3-123" fmla="*/ 661618 w 662148"/>
                <a:gd name="connsiteY3-124" fmla="*/ 335548 h 652071"/>
                <a:gd name="connsiteX4-125" fmla="*/ 333371 w 662148"/>
                <a:gd name="connsiteY4-126" fmla="*/ 652071 h 652071"/>
                <a:gd name="connsiteX5-127" fmla="*/ 5124 w 662148"/>
                <a:gd name="connsiteY5-128" fmla="*/ 335548 h 652071"/>
                <a:gd name="connsiteX6-129" fmla="*/ 64593 w 662148"/>
                <a:gd name="connsiteY6-130" fmla="*/ 132632 h 652071"/>
                <a:gd name="connsiteX0-131" fmla="*/ 178200 w 662220"/>
                <a:gd name="connsiteY0-132" fmla="*/ 68901 h 652071"/>
                <a:gd name="connsiteX1-133" fmla="*/ 130026 w 662220"/>
                <a:gd name="connsiteY1-134" fmla="*/ 68688 h 652071"/>
                <a:gd name="connsiteX2-135" fmla="*/ 412660 w 662220"/>
                <a:gd name="connsiteY2-136" fmla="*/ 13270 h 652071"/>
                <a:gd name="connsiteX3-137" fmla="*/ 661618 w 662220"/>
                <a:gd name="connsiteY3-138" fmla="*/ 335548 h 652071"/>
                <a:gd name="connsiteX4-139" fmla="*/ 333371 w 662220"/>
                <a:gd name="connsiteY4-140" fmla="*/ 652071 h 652071"/>
                <a:gd name="connsiteX5-141" fmla="*/ 5124 w 662220"/>
                <a:gd name="connsiteY5-142" fmla="*/ 335548 h 652071"/>
                <a:gd name="connsiteX6-143" fmla="*/ 64593 w 662220"/>
                <a:gd name="connsiteY6-144" fmla="*/ 132632 h 652071"/>
                <a:gd name="connsiteX0-145" fmla="*/ 178200 w 662220"/>
                <a:gd name="connsiteY0-146" fmla="*/ 58449 h 641619"/>
                <a:gd name="connsiteX1-147" fmla="*/ 130026 w 662220"/>
                <a:gd name="connsiteY1-148" fmla="*/ 58236 h 641619"/>
                <a:gd name="connsiteX2-149" fmla="*/ 412660 w 662220"/>
                <a:gd name="connsiteY2-150" fmla="*/ 2818 h 641619"/>
                <a:gd name="connsiteX3-151" fmla="*/ 661618 w 662220"/>
                <a:gd name="connsiteY3-152" fmla="*/ 325096 h 641619"/>
                <a:gd name="connsiteX4-153" fmla="*/ 333371 w 662220"/>
                <a:gd name="connsiteY4-154" fmla="*/ 641619 h 641619"/>
                <a:gd name="connsiteX5-155" fmla="*/ 5124 w 662220"/>
                <a:gd name="connsiteY5-156" fmla="*/ 325096 h 641619"/>
                <a:gd name="connsiteX6-157" fmla="*/ 64593 w 662220"/>
                <a:gd name="connsiteY6-158" fmla="*/ 122180 h 641619"/>
                <a:gd name="connsiteX0-159" fmla="*/ 178200 w 662220"/>
                <a:gd name="connsiteY0-160" fmla="*/ 58449 h 641619"/>
                <a:gd name="connsiteX1-161" fmla="*/ 130026 w 662220"/>
                <a:gd name="connsiteY1-162" fmla="*/ 58236 h 641619"/>
                <a:gd name="connsiteX2-163" fmla="*/ 412660 w 662220"/>
                <a:gd name="connsiteY2-164" fmla="*/ 2818 h 641619"/>
                <a:gd name="connsiteX3-165" fmla="*/ 661618 w 662220"/>
                <a:gd name="connsiteY3-166" fmla="*/ 325096 h 641619"/>
                <a:gd name="connsiteX4-167" fmla="*/ 333371 w 662220"/>
                <a:gd name="connsiteY4-168" fmla="*/ 641619 h 641619"/>
                <a:gd name="connsiteX5-169" fmla="*/ 5124 w 662220"/>
                <a:gd name="connsiteY5-170" fmla="*/ 325096 h 641619"/>
                <a:gd name="connsiteX6-171" fmla="*/ 64593 w 662220"/>
                <a:gd name="connsiteY6-172" fmla="*/ 122180 h 641619"/>
                <a:gd name="connsiteX0-173" fmla="*/ 178200 w 662220"/>
                <a:gd name="connsiteY0-174" fmla="*/ 58449 h 641619"/>
                <a:gd name="connsiteX1-175" fmla="*/ 130026 w 662220"/>
                <a:gd name="connsiteY1-176" fmla="*/ 58236 h 641619"/>
                <a:gd name="connsiteX2-177" fmla="*/ 412660 w 662220"/>
                <a:gd name="connsiteY2-178" fmla="*/ 2818 h 641619"/>
                <a:gd name="connsiteX3-179" fmla="*/ 661618 w 662220"/>
                <a:gd name="connsiteY3-180" fmla="*/ 325096 h 641619"/>
                <a:gd name="connsiteX4-181" fmla="*/ 333371 w 662220"/>
                <a:gd name="connsiteY4-182" fmla="*/ 641619 h 641619"/>
                <a:gd name="connsiteX5-183" fmla="*/ 5124 w 662220"/>
                <a:gd name="connsiteY5-184" fmla="*/ 325096 h 641619"/>
                <a:gd name="connsiteX6-185" fmla="*/ 64593 w 662220"/>
                <a:gd name="connsiteY6-186" fmla="*/ 122180 h 641619"/>
                <a:gd name="connsiteX0-187" fmla="*/ 178200 w 662220"/>
                <a:gd name="connsiteY0-188" fmla="*/ 58449 h 641619"/>
                <a:gd name="connsiteX1-189" fmla="*/ 130026 w 662220"/>
                <a:gd name="connsiteY1-190" fmla="*/ 58236 h 641619"/>
                <a:gd name="connsiteX2-191" fmla="*/ 412660 w 662220"/>
                <a:gd name="connsiteY2-192" fmla="*/ 2818 h 641619"/>
                <a:gd name="connsiteX3-193" fmla="*/ 661618 w 662220"/>
                <a:gd name="connsiteY3-194" fmla="*/ 325096 h 641619"/>
                <a:gd name="connsiteX4-195" fmla="*/ 333371 w 662220"/>
                <a:gd name="connsiteY4-196" fmla="*/ 641619 h 641619"/>
                <a:gd name="connsiteX5-197" fmla="*/ 5124 w 662220"/>
                <a:gd name="connsiteY5-198" fmla="*/ 325096 h 641619"/>
                <a:gd name="connsiteX6-199" fmla="*/ 64593 w 662220"/>
                <a:gd name="connsiteY6-200" fmla="*/ 122180 h 641619"/>
                <a:gd name="connsiteX0-201" fmla="*/ 178200 w 662220"/>
                <a:gd name="connsiteY0-202" fmla="*/ 58449 h 641619"/>
                <a:gd name="connsiteX1-203" fmla="*/ 130026 w 662220"/>
                <a:gd name="connsiteY1-204" fmla="*/ 58236 h 641619"/>
                <a:gd name="connsiteX2-205" fmla="*/ 412660 w 662220"/>
                <a:gd name="connsiteY2-206" fmla="*/ 2818 h 641619"/>
                <a:gd name="connsiteX3-207" fmla="*/ 661618 w 662220"/>
                <a:gd name="connsiteY3-208" fmla="*/ 325096 h 641619"/>
                <a:gd name="connsiteX4-209" fmla="*/ 333371 w 662220"/>
                <a:gd name="connsiteY4-210" fmla="*/ 641619 h 641619"/>
                <a:gd name="connsiteX5-211" fmla="*/ 5124 w 662220"/>
                <a:gd name="connsiteY5-212" fmla="*/ 325096 h 641619"/>
                <a:gd name="connsiteX6-213" fmla="*/ 64593 w 662220"/>
                <a:gd name="connsiteY6-214" fmla="*/ 122180 h 641619"/>
                <a:gd name="connsiteX0-215" fmla="*/ 176252 w 660272"/>
                <a:gd name="connsiteY0-216" fmla="*/ 58449 h 641619"/>
                <a:gd name="connsiteX1-217" fmla="*/ 128078 w 660272"/>
                <a:gd name="connsiteY1-218" fmla="*/ 58236 h 641619"/>
                <a:gd name="connsiteX2-219" fmla="*/ 410712 w 660272"/>
                <a:gd name="connsiteY2-220" fmla="*/ 2818 h 641619"/>
                <a:gd name="connsiteX3-221" fmla="*/ 659670 w 660272"/>
                <a:gd name="connsiteY3-222" fmla="*/ 325096 h 641619"/>
                <a:gd name="connsiteX4-223" fmla="*/ 331423 w 660272"/>
                <a:gd name="connsiteY4-224" fmla="*/ 641619 h 641619"/>
                <a:gd name="connsiteX5-225" fmla="*/ 3176 w 660272"/>
                <a:gd name="connsiteY5-226" fmla="*/ 325096 h 641619"/>
                <a:gd name="connsiteX6-227" fmla="*/ 62645 w 660272"/>
                <a:gd name="connsiteY6-228" fmla="*/ 122180 h 641619"/>
                <a:gd name="connsiteX0-229" fmla="*/ 253837 w 660272"/>
                <a:gd name="connsiteY0-230" fmla="*/ 30740 h 641619"/>
                <a:gd name="connsiteX1-231" fmla="*/ 128078 w 660272"/>
                <a:gd name="connsiteY1-232" fmla="*/ 58236 h 641619"/>
                <a:gd name="connsiteX2-233" fmla="*/ 410712 w 660272"/>
                <a:gd name="connsiteY2-234" fmla="*/ 2818 h 641619"/>
                <a:gd name="connsiteX3-235" fmla="*/ 659670 w 660272"/>
                <a:gd name="connsiteY3-236" fmla="*/ 325096 h 641619"/>
                <a:gd name="connsiteX4-237" fmla="*/ 331423 w 660272"/>
                <a:gd name="connsiteY4-238" fmla="*/ 641619 h 641619"/>
                <a:gd name="connsiteX5-239" fmla="*/ 3176 w 660272"/>
                <a:gd name="connsiteY5-240" fmla="*/ 325096 h 641619"/>
                <a:gd name="connsiteX6-241" fmla="*/ 62645 w 660272"/>
                <a:gd name="connsiteY6-242" fmla="*/ 122180 h 641619"/>
                <a:gd name="connsiteX0-243" fmla="*/ 253837 w 660191"/>
                <a:gd name="connsiteY0-244" fmla="*/ 41069 h 651948"/>
                <a:gd name="connsiteX1-245" fmla="*/ 161329 w 660191"/>
                <a:gd name="connsiteY1-246" fmla="*/ 63023 h 651948"/>
                <a:gd name="connsiteX2-247" fmla="*/ 410712 w 660191"/>
                <a:gd name="connsiteY2-248" fmla="*/ 13147 h 651948"/>
                <a:gd name="connsiteX3-249" fmla="*/ 659670 w 660191"/>
                <a:gd name="connsiteY3-250" fmla="*/ 335425 h 651948"/>
                <a:gd name="connsiteX4-251" fmla="*/ 331423 w 660191"/>
                <a:gd name="connsiteY4-252" fmla="*/ 651948 h 651948"/>
                <a:gd name="connsiteX5-253" fmla="*/ 3176 w 660191"/>
                <a:gd name="connsiteY5-254" fmla="*/ 335425 h 651948"/>
                <a:gd name="connsiteX6-255" fmla="*/ 62645 w 660191"/>
                <a:gd name="connsiteY6-256" fmla="*/ 132509 h 651948"/>
                <a:gd name="connsiteX0-257" fmla="*/ 253837 w 660897"/>
                <a:gd name="connsiteY0-258" fmla="*/ 45475 h 656354"/>
                <a:gd name="connsiteX1-259" fmla="*/ 161329 w 660897"/>
                <a:gd name="connsiteY1-260" fmla="*/ 67429 h 656354"/>
                <a:gd name="connsiteX2-261" fmla="*/ 410712 w 660897"/>
                <a:gd name="connsiteY2-262" fmla="*/ 17553 h 656354"/>
                <a:gd name="connsiteX3-263" fmla="*/ 659670 w 660897"/>
                <a:gd name="connsiteY3-264" fmla="*/ 339831 h 656354"/>
                <a:gd name="connsiteX4-265" fmla="*/ 331423 w 660897"/>
                <a:gd name="connsiteY4-266" fmla="*/ 656354 h 656354"/>
                <a:gd name="connsiteX5-267" fmla="*/ 3176 w 660897"/>
                <a:gd name="connsiteY5-268" fmla="*/ 339831 h 656354"/>
                <a:gd name="connsiteX6-269" fmla="*/ 62645 w 660897"/>
                <a:gd name="connsiteY6-270" fmla="*/ 136915 h 656354"/>
                <a:gd name="connsiteX0-271" fmla="*/ 253837 w 660406"/>
                <a:gd name="connsiteY0-272" fmla="*/ 41070 h 651949"/>
                <a:gd name="connsiteX1-273" fmla="*/ 161329 w 660406"/>
                <a:gd name="connsiteY1-274" fmla="*/ 63024 h 651949"/>
                <a:gd name="connsiteX2-275" fmla="*/ 410712 w 660406"/>
                <a:gd name="connsiteY2-276" fmla="*/ 13148 h 651949"/>
                <a:gd name="connsiteX3-277" fmla="*/ 659670 w 660406"/>
                <a:gd name="connsiteY3-278" fmla="*/ 335426 h 651949"/>
                <a:gd name="connsiteX4-279" fmla="*/ 331423 w 660406"/>
                <a:gd name="connsiteY4-280" fmla="*/ 651949 h 651949"/>
                <a:gd name="connsiteX5-281" fmla="*/ 3176 w 660406"/>
                <a:gd name="connsiteY5-282" fmla="*/ 335426 h 651949"/>
                <a:gd name="connsiteX6-283" fmla="*/ 62645 w 660406"/>
                <a:gd name="connsiteY6-284" fmla="*/ 132510 h 651949"/>
                <a:gd name="connsiteX0-285" fmla="*/ 161329 w 660406"/>
                <a:gd name="connsiteY0-286" fmla="*/ 63024 h 651949"/>
                <a:gd name="connsiteX1-287" fmla="*/ 410712 w 660406"/>
                <a:gd name="connsiteY1-288" fmla="*/ 13148 h 651949"/>
                <a:gd name="connsiteX2-289" fmla="*/ 659670 w 660406"/>
                <a:gd name="connsiteY2-290" fmla="*/ 335426 h 651949"/>
                <a:gd name="connsiteX3-291" fmla="*/ 331423 w 660406"/>
                <a:gd name="connsiteY3-292" fmla="*/ 651949 h 651949"/>
                <a:gd name="connsiteX4-293" fmla="*/ 3176 w 660406"/>
                <a:gd name="connsiteY4-294" fmla="*/ 335426 h 651949"/>
                <a:gd name="connsiteX5-295" fmla="*/ 62645 w 660406"/>
                <a:gd name="connsiteY5-296" fmla="*/ 132510 h 651949"/>
                <a:gd name="connsiteX0-297" fmla="*/ 128078 w 660207"/>
                <a:gd name="connsiteY0-298" fmla="*/ 63024 h 651949"/>
                <a:gd name="connsiteX1-299" fmla="*/ 410712 w 660207"/>
                <a:gd name="connsiteY1-300" fmla="*/ 13148 h 651949"/>
                <a:gd name="connsiteX2-301" fmla="*/ 659670 w 660207"/>
                <a:gd name="connsiteY2-302" fmla="*/ 335426 h 651949"/>
                <a:gd name="connsiteX3-303" fmla="*/ 331423 w 660207"/>
                <a:gd name="connsiteY3-304" fmla="*/ 651949 h 651949"/>
                <a:gd name="connsiteX4-305" fmla="*/ 3176 w 660207"/>
                <a:gd name="connsiteY4-306" fmla="*/ 335426 h 651949"/>
                <a:gd name="connsiteX5-307" fmla="*/ 62645 w 660207"/>
                <a:gd name="connsiteY5-308" fmla="*/ 132510 h 651949"/>
                <a:gd name="connsiteX0-309" fmla="*/ 128078 w 660438"/>
                <a:gd name="connsiteY0-310" fmla="*/ 60888 h 649813"/>
                <a:gd name="connsiteX1-311" fmla="*/ 410712 w 660438"/>
                <a:gd name="connsiteY1-312" fmla="*/ 11012 h 649813"/>
                <a:gd name="connsiteX2-313" fmla="*/ 659670 w 660438"/>
                <a:gd name="connsiteY2-314" fmla="*/ 333290 h 649813"/>
                <a:gd name="connsiteX3-315" fmla="*/ 331423 w 660438"/>
                <a:gd name="connsiteY3-316" fmla="*/ 649813 h 649813"/>
                <a:gd name="connsiteX4-317" fmla="*/ 3176 w 660438"/>
                <a:gd name="connsiteY4-318" fmla="*/ 333290 h 649813"/>
                <a:gd name="connsiteX5-319" fmla="*/ 62645 w 660438"/>
                <a:gd name="connsiteY5-320" fmla="*/ 130374 h 649813"/>
                <a:gd name="connsiteX0-321" fmla="*/ 128078 w 660438"/>
                <a:gd name="connsiteY0-322" fmla="*/ 64927 h 653852"/>
                <a:gd name="connsiteX1-323" fmla="*/ 410712 w 660438"/>
                <a:gd name="connsiteY1-324" fmla="*/ 15051 h 653852"/>
                <a:gd name="connsiteX2-325" fmla="*/ 659670 w 660438"/>
                <a:gd name="connsiteY2-326" fmla="*/ 337329 h 653852"/>
                <a:gd name="connsiteX3-327" fmla="*/ 331423 w 660438"/>
                <a:gd name="connsiteY3-328" fmla="*/ 653852 h 653852"/>
                <a:gd name="connsiteX4-329" fmla="*/ 3176 w 660438"/>
                <a:gd name="connsiteY4-330" fmla="*/ 337329 h 653852"/>
                <a:gd name="connsiteX5-331" fmla="*/ 62645 w 660438"/>
                <a:gd name="connsiteY5-332" fmla="*/ 134413 h 653852"/>
                <a:gd name="connsiteX0-333" fmla="*/ 128078 w 687378"/>
                <a:gd name="connsiteY0-334" fmla="*/ 58090 h 647015"/>
                <a:gd name="connsiteX1-335" fmla="*/ 571432 w 687378"/>
                <a:gd name="connsiteY1-336" fmla="*/ 16673 h 647015"/>
                <a:gd name="connsiteX2-337" fmla="*/ 659670 w 687378"/>
                <a:gd name="connsiteY2-338" fmla="*/ 330492 h 647015"/>
                <a:gd name="connsiteX3-339" fmla="*/ 331423 w 687378"/>
                <a:gd name="connsiteY3-340" fmla="*/ 647015 h 647015"/>
                <a:gd name="connsiteX4-341" fmla="*/ 3176 w 687378"/>
                <a:gd name="connsiteY4-342" fmla="*/ 330492 h 647015"/>
                <a:gd name="connsiteX5-343" fmla="*/ 62645 w 687378"/>
                <a:gd name="connsiteY5-344" fmla="*/ 127576 h 647015"/>
                <a:gd name="connsiteX0-345" fmla="*/ 128078 w 677145"/>
                <a:gd name="connsiteY0-346" fmla="*/ 58090 h 663933"/>
                <a:gd name="connsiteX1-347" fmla="*/ 571432 w 677145"/>
                <a:gd name="connsiteY1-348" fmla="*/ 16673 h 663933"/>
                <a:gd name="connsiteX2-349" fmla="*/ 659670 w 677145"/>
                <a:gd name="connsiteY2-350" fmla="*/ 330492 h 663933"/>
                <a:gd name="connsiteX3-351" fmla="*/ 559815 w 677145"/>
                <a:gd name="connsiteY3-352" fmla="*/ 663933 h 663933"/>
                <a:gd name="connsiteX4-353" fmla="*/ 3176 w 677145"/>
                <a:gd name="connsiteY4-354" fmla="*/ 330492 h 663933"/>
                <a:gd name="connsiteX5-355" fmla="*/ 62645 w 677145"/>
                <a:gd name="connsiteY5-356" fmla="*/ 127576 h 663933"/>
                <a:gd name="connsiteX0-357" fmla="*/ 101940 w 644966"/>
                <a:gd name="connsiteY0-358" fmla="*/ 58090 h 685888"/>
                <a:gd name="connsiteX1-359" fmla="*/ 545294 w 644966"/>
                <a:gd name="connsiteY1-360" fmla="*/ 16673 h 685888"/>
                <a:gd name="connsiteX2-361" fmla="*/ 633532 w 644966"/>
                <a:gd name="connsiteY2-362" fmla="*/ 330492 h 685888"/>
                <a:gd name="connsiteX3-363" fmla="*/ 533677 w 644966"/>
                <a:gd name="connsiteY3-364" fmla="*/ 663933 h 685888"/>
                <a:gd name="connsiteX4-365" fmla="*/ 10874 w 644966"/>
                <a:gd name="connsiteY4-366" fmla="*/ 575801 h 685888"/>
                <a:gd name="connsiteX5-367" fmla="*/ 36507 w 644966"/>
                <a:gd name="connsiteY5-368" fmla="*/ 127576 h 685888"/>
                <a:gd name="connsiteX0-369" fmla="*/ 101940 w 642626"/>
                <a:gd name="connsiteY0-370" fmla="*/ 58090 h 654766"/>
                <a:gd name="connsiteX1-371" fmla="*/ 545294 w 642626"/>
                <a:gd name="connsiteY1-372" fmla="*/ 16673 h 654766"/>
                <a:gd name="connsiteX2-373" fmla="*/ 633532 w 642626"/>
                <a:gd name="connsiteY2-374" fmla="*/ 330492 h 654766"/>
                <a:gd name="connsiteX3-375" fmla="*/ 567513 w 642626"/>
                <a:gd name="connsiteY3-376" fmla="*/ 613179 h 654766"/>
                <a:gd name="connsiteX4-377" fmla="*/ 10874 w 642626"/>
                <a:gd name="connsiteY4-378" fmla="*/ 575801 h 654766"/>
                <a:gd name="connsiteX5-379" fmla="*/ 36507 w 642626"/>
                <a:gd name="connsiteY5-380" fmla="*/ 127576 h 654766"/>
                <a:gd name="connsiteX0-381" fmla="*/ 101940 w 642626"/>
                <a:gd name="connsiteY0-382" fmla="*/ 30477 h 627153"/>
                <a:gd name="connsiteX1-383" fmla="*/ 545294 w 642626"/>
                <a:gd name="connsiteY1-384" fmla="*/ 31354 h 627153"/>
                <a:gd name="connsiteX2-385" fmla="*/ 633532 w 642626"/>
                <a:gd name="connsiteY2-386" fmla="*/ 302879 h 627153"/>
                <a:gd name="connsiteX3-387" fmla="*/ 567513 w 642626"/>
                <a:gd name="connsiteY3-388" fmla="*/ 585566 h 627153"/>
                <a:gd name="connsiteX4-389" fmla="*/ 10874 w 642626"/>
                <a:gd name="connsiteY4-390" fmla="*/ 548188 h 627153"/>
                <a:gd name="connsiteX5-391" fmla="*/ 36507 w 642626"/>
                <a:gd name="connsiteY5-392" fmla="*/ 99963 h 627153"/>
                <a:gd name="connsiteX0-393" fmla="*/ 101940 w 641803"/>
                <a:gd name="connsiteY0-394" fmla="*/ 32533 h 629209"/>
                <a:gd name="connsiteX1-395" fmla="*/ 545294 w 641803"/>
                <a:gd name="connsiteY1-396" fmla="*/ 33410 h 629209"/>
                <a:gd name="connsiteX2-397" fmla="*/ 633532 w 641803"/>
                <a:gd name="connsiteY2-398" fmla="*/ 304935 h 629209"/>
                <a:gd name="connsiteX3-399" fmla="*/ 567513 w 641803"/>
                <a:gd name="connsiteY3-400" fmla="*/ 587622 h 629209"/>
                <a:gd name="connsiteX4-401" fmla="*/ 10874 w 641803"/>
                <a:gd name="connsiteY4-402" fmla="*/ 550244 h 629209"/>
                <a:gd name="connsiteX5-403" fmla="*/ 36507 w 641803"/>
                <a:gd name="connsiteY5-404" fmla="*/ 102019 h 629209"/>
                <a:gd name="connsiteX0-405" fmla="*/ 93785 w 633648"/>
                <a:gd name="connsiteY0-406" fmla="*/ 32533 h 629209"/>
                <a:gd name="connsiteX1-407" fmla="*/ 537139 w 633648"/>
                <a:gd name="connsiteY1-408" fmla="*/ 33410 h 629209"/>
                <a:gd name="connsiteX2-409" fmla="*/ 625377 w 633648"/>
                <a:gd name="connsiteY2-410" fmla="*/ 304935 h 629209"/>
                <a:gd name="connsiteX3-411" fmla="*/ 559358 w 633648"/>
                <a:gd name="connsiteY3-412" fmla="*/ 587622 h 629209"/>
                <a:gd name="connsiteX4-413" fmla="*/ 2719 w 633648"/>
                <a:gd name="connsiteY4-414" fmla="*/ 550244 h 629209"/>
                <a:gd name="connsiteX5-415" fmla="*/ 28352 w 633648"/>
                <a:gd name="connsiteY5-416" fmla="*/ 102019 h 629209"/>
                <a:gd name="connsiteX0-417" fmla="*/ 103603 w 643466"/>
                <a:gd name="connsiteY0-418" fmla="*/ 32533 h 629209"/>
                <a:gd name="connsiteX1-419" fmla="*/ 546957 w 643466"/>
                <a:gd name="connsiteY1-420" fmla="*/ 33410 h 629209"/>
                <a:gd name="connsiteX2-421" fmla="*/ 635195 w 643466"/>
                <a:gd name="connsiteY2-422" fmla="*/ 304935 h 629209"/>
                <a:gd name="connsiteX3-423" fmla="*/ 569176 w 643466"/>
                <a:gd name="connsiteY3-424" fmla="*/ 587622 h 629209"/>
                <a:gd name="connsiteX4-425" fmla="*/ 12537 w 643466"/>
                <a:gd name="connsiteY4-426" fmla="*/ 550244 h 629209"/>
                <a:gd name="connsiteX5-427" fmla="*/ 4334 w 643466"/>
                <a:gd name="connsiteY5-428" fmla="*/ 102019 h 629209"/>
                <a:gd name="connsiteX0-429" fmla="*/ 103603 w 643466"/>
                <a:gd name="connsiteY0-430" fmla="*/ 32533 h 613248"/>
                <a:gd name="connsiteX1-431" fmla="*/ 546957 w 643466"/>
                <a:gd name="connsiteY1-432" fmla="*/ 33410 h 613248"/>
                <a:gd name="connsiteX2-433" fmla="*/ 635195 w 643466"/>
                <a:gd name="connsiteY2-434" fmla="*/ 304935 h 613248"/>
                <a:gd name="connsiteX3-435" fmla="*/ 569176 w 643466"/>
                <a:gd name="connsiteY3-436" fmla="*/ 587622 h 613248"/>
                <a:gd name="connsiteX4-437" fmla="*/ 12537 w 643466"/>
                <a:gd name="connsiteY4-438" fmla="*/ 518643 h 613248"/>
                <a:gd name="connsiteX5-439" fmla="*/ 4334 w 643466"/>
                <a:gd name="connsiteY5-440" fmla="*/ 102019 h 613248"/>
                <a:gd name="connsiteX0-441" fmla="*/ 103603 w 622280"/>
                <a:gd name="connsiteY0-442" fmla="*/ 51723 h 632438"/>
                <a:gd name="connsiteX1-443" fmla="*/ 546957 w 622280"/>
                <a:gd name="connsiteY1-444" fmla="*/ 52600 h 632438"/>
                <a:gd name="connsiteX2-445" fmla="*/ 569176 w 622280"/>
                <a:gd name="connsiteY2-446" fmla="*/ 606812 h 632438"/>
                <a:gd name="connsiteX3-447" fmla="*/ 12537 w 622280"/>
                <a:gd name="connsiteY3-448" fmla="*/ 537833 h 632438"/>
                <a:gd name="connsiteX4-449" fmla="*/ 4334 w 622280"/>
                <a:gd name="connsiteY4-450" fmla="*/ 121209 h 632438"/>
                <a:gd name="connsiteX0-451" fmla="*/ 103603 w 640916"/>
                <a:gd name="connsiteY0-452" fmla="*/ 51277 h 628066"/>
                <a:gd name="connsiteX1-453" fmla="*/ 546957 w 640916"/>
                <a:gd name="connsiteY1-454" fmla="*/ 52154 h 628066"/>
                <a:gd name="connsiteX2-455" fmla="*/ 595444 w 640916"/>
                <a:gd name="connsiteY2-456" fmla="*/ 600046 h 628066"/>
                <a:gd name="connsiteX3-457" fmla="*/ 12537 w 640916"/>
                <a:gd name="connsiteY3-458" fmla="*/ 537387 h 628066"/>
                <a:gd name="connsiteX4-459" fmla="*/ 4334 w 640916"/>
                <a:gd name="connsiteY4-460" fmla="*/ 120763 h 628066"/>
                <a:gd name="connsiteX0-461" fmla="*/ 103603 w 629940"/>
                <a:gd name="connsiteY0-462" fmla="*/ 26437 h 603226"/>
                <a:gd name="connsiteX1-463" fmla="*/ 546957 w 629940"/>
                <a:gd name="connsiteY1-464" fmla="*/ 27314 h 603226"/>
                <a:gd name="connsiteX2-465" fmla="*/ 595444 w 629940"/>
                <a:gd name="connsiteY2-466" fmla="*/ 575206 h 603226"/>
                <a:gd name="connsiteX3-467" fmla="*/ 12537 w 629940"/>
                <a:gd name="connsiteY3-468" fmla="*/ 512547 h 603226"/>
                <a:gd name="connsiteX4-469" fmla="*/ 4334 w 629940"/>
                <a:gd name="connsiteY4-470" fmla="*/ 95923 h 603226"/>
                <a:gd name="connsiteX0-471" fmla="*/ 103603 w 651443"/>
                <a:gd name="connsiteY0-472" fmla="*/ 20041 h 614843"/>
                <a:gd name="connsiteX1-473" fmla="*/ 608249 w 651443"/>
                <a:gd name="connsiteY1-474" fmla="*/ 39879 h 614843"/>
                <a:gd name="connsiteX2-475" fmla="*/ 595444 w 651443"/>
                <a:gd name="connsiteY2-476" fmla="*/ 568810 h 614843"/>
                <a:gd name="connsiteX3-477" fmla="*/ 12537 w 651443"/>
                <a:gd name="connsiteY3-478" fmla="*/ 506151 h 614843"/>
                <a:gd name="connsiteX4-479" fmla="*/ 4334 w 651443"/>
                <a:gd name="connsiteY4-480" fmla="*/ 89527 h 614843"/>
                <a:gd name="connsiteX0-481" fmla="*/ 103603 w 640788"/>
                <a:gd name="connsiteY0-482" fmla="*/ 20041 h 614843"/>
                <a:gd name="connsiteX1-483" fmla="*/ 581981 w 640788"/>
                <a:gd name="connsiteY1-484" fmla="*/ 39879 h 614843"/>
                <a:gd name="connsiteX2-485" fmla="*/ 595444 w 640788"/>
                <a:gd name="connsiteY2-486" fmla="*/ 568810 h 614843"/>
                <a:gd name="connsiteX3-487" fmla="*/ 12537 w 640788"/>
                <a:gd name="connsiteY3-488" fmla="*/ 506151 h 614843"/>
                <a:gd name="connsiteX4-489" fmla="*/ 4334 w 640788"/>
                <a:gd name="connsiteY4-490" fmla="*/ 89527 h 614843"/>
                <a:gd name="connsiteX0-491" fmla="*/ 103603 w 673655"/>
                <a:gd name="connsiteY0-492" fmla="*/ 38763 h 618146"/>
                <a:gd name="connsiteX1-493" fmla="*/ 581981 w 673655"/>
                <a:gd name="connsiteY1-494" fmla="*/ 58601 h 618146"/>
                <a:gd name="connsiteX2-495" fmla="*/ 621713 w 673655"/>
                <a:gd name="connsiteY2-496" fmla="*/ 562250 h 618146"/>
                <a:gd name="connsiteX3-497" fmla="*/ 12537 w 673655"/>
                <a:gd name="connsiteY3-498" fmla="*/ 524873 h 618146"/>
                <a:gd name="connsiteX4-499" fmla="*/ 4334 w 673655"/>
                <a:gd name="connsiteY4-500" fmla="*/ 108249 h 618146"/>
                <a:gd name="connsiteX0-501" fmla="*/ 103603 w 654750"/>
                <a:gd name="connsiteY0-502" fmla="*/ 38763 h 605787"/>
                <a:gd name="connsiteX1-503" fmla="*/ 581981 w 654750"/>
                <a:gd name="connsiteY1-504" fmla="*/ 58601 h 605787"/>
                <a:gd name="connsiteX2-505" fmla="*/ 621713 w 654750"/>
                <a:gd name="connsiteY2-506" fmla="*/ 562250 h 605787"/>
                <a:gd name="connsiteX3-507" fmla="*/ 12537 w 654750"/>
                <a:gd name="connsiteY3-508" fmla="*/ 524873 h 605787"/>
                <a:gd name="connsiteX4-509" fmla="*/ 4334 w 654750"/>
                <a:gd name="connsiteY4-510" fmla="*/ 108249 h 605787"/>
                <a:gd name="connsiteX0-511" fmla="*/ 103603 w 643734"/>
                <a:gd name="connsiteY0-512" fmla="*/ 31800 h 598824"/>
                <a:gd name="connsiteX1-513" fmla="*/ 581981 w 643734"/>
                <a:gd name="connsiteY1-514" fmla="*/ 51638 h 598824"/>
                <a:gd name="connsiteX2-515" fmla="*/ 621713 w 643734"/>
                <a:gd name="connsiteY2-516" fmla="*/ 555287 h 598824"/>
                <a:gd name="connsiteX3-517" fmla="*/ 12537 w 643734"/>
                <a:gd name="connsiteY3-518" fmla="*/ 517910 h 598824"/>
                <a:gd name="connsiteX4-519" fmla="*/ 4334 w 643734"/>
                <a:gd name="connsiteY4-520" fmla="*/ 101286 h 598824"/>
                <a:gd name="connsiteX0-521" fmla="*/ 103603 w 643734"/>
                <a:gd name="connsiteY0-522" fmla="*/ 24551 h 591575"/>
                <a:gd name="connsiteX1-523" fmla="*/ 581981 w 643734"/>
                <a:gd name="connsiteY1-524" fmla="*/ 44389 h 591575"/>
                <a:gd name="connsiteX2-525" fmla="*/ 621713 w 643734"/>
                <a:gd name="connsiteY2-526" fmla="*/ 548038 h 591575"/>
                <a:gd name="connsiteX3-527" fmla="*/ 12537 w 643734"/>
                <a:gd name="connsiteY3-528" fmla="*/ 510661 h 591575"/>
                <a:gd name="connsiteX4-529" fmla="*/ 4334 w 643734"/>
                <a:gd name="connsiteY4-530" fmla="*/ 94037 h 591575"/>
                <a:gd name="connsiteX0-531" fmla="*/ 103603 w 643734"/>
                <a:gd name="connsiteY0-532" fmla="*/ 20135 h 587159"/>
                <a:gd name="connsiteX1-533" fmla="*/ 581981 w 643734"/>
                <a:gd name="connsiteY1-534" fmla="*/ 39973 h 587159"/>
                <a:gd name="connsiteX2-535" fmla="*/ 621713 w 643734"/>
                <a:gd name="connsiteY2-536" fmla="*/ 543622 h 587159"/>
                <a:gd name="connsiteX3-537" fmla="*/ 12537 w 643734"/>
                <a:gd name="connsiteY3-538" fmla="*/ 506245 h 587159"/>
                <a:gd name="connsiteX4-539" fmla="*/ 4334 w 643734"/>
                <a:gd name="connsiteY4-540" fmla="*/ 89621 h 587159"/>
                <a:gd name="connsiteX0-541" fmla="*/ 51067 w 657504"/>
                <a:gd name="connsiteY0-542" fmla="*/ 31623 h 592327"/>
                <a:gd name="connsiteX1-543" fmla="*/ 581981 w 657504"/>
                <a:gd name="connsiteY1-544" fmla="*/ 45141 h 592327"/>
                <a:gd name="connsiteX2-545" fmla="*/ 621713 w 657504"/>
                <a:gd name="connsiteY2-546" fmla="*/ 548790 h 592327"/>
                <a:gd name="connsiteX3-547" fmla="*/ 12537 w 657504"/>
                <a:gd name="connsiteY3-548" fmla="*/ 511413 h 592327"/>
                <a:gd name="connsiteX4-549" fmla="*/ 4334 w 657504"/>
                <a:gd name="connsiteY4-550" fmla="*/ 94789 h 592327"/>
                <a:gd name="connsiteX0-551" fmla="*/ 51067 w 676118"/>
                <a:gd name="connsiteY0-552" fmla="*/ 31623 h 604686"/>
                <a:gd name="connsiteX1-553" fmla="*/ 581981 w 676118"/>
                <a:gd name="connsiteY1-554" fmla="*/ 45141 h 604686"/>
                <a:gd name="connsiteX2-555" fmla="*/ 621713 w 676118"/>
                <a:gd name="connsiteY2-556" fmla="*/ 548790 h 604686"/>
                <a:gd name="connsiteX3-557" fmla="*/ 12537 w 676118"/>
                <a:gd name="connsiteY3-558" fmla="*/ 511413 h 604686"/>
                <a:gd name="connsiteX4-559" fmla="*/ 4334 w 676118"/>
                <a:gd name="connsiteY4-560" fmla="*/ 94789 h 604686"/>
                <a:gd name="connsiteX0-561" fmla="*/ 51067 w 659741"/>
                <a:gd name="connsiteY0-562" fmla="*/ 18182 h 591245"/>
                <a:gd name="connsiteX1-563" fmla="*/ 581981 w 659741"/>
                <a:gd name="connsiteY1-564" fmla="*/ 31700 h 591245"/>
                <a:gd name="connsiteX2-565" fmla="*/ 621713 w 659741"/>
                <a:gd name="connsiteY2-566" fmla="*/ 535349 h 591245"/>
                <a:gd name="connsiteX3-567" fmla="*/ 12537 w 659741"/>
                <a:gd name="connsiteY3-568" fmla="*/ 497972 h 591245"/>
                <a:gd name="connsiteX4-569" fmla="*/ 4334 w 659741"/>
                <a:gd name="connsiteY4-570" fmla="*/ 81348 h 591245"/>
                <a:gd name="connsiteX0-571" fmla="*/ 51067 w 671131"/>
                <a:gd name="connsiteY0-572" fmla="*/ 18182 h 591245"/>
                <a:gd name="connsiteX1-573" fmla="*/ 617005 w 671131"/>
                <a:gd name="connsiteY1-574" fmla="*/ 31700 h 591245"/>
                <a:gd name="connsiteX2-575" fmla="*/ 621713 w 671131"/>
                <a:gd name="connsiteY2-576" fmla="*/ 535349 h 591245"/>
                <a:gd name="connsiteX3-577" fmla="*/ 12537 w 671131"/>
                <a:gd name="connsiteY3-578" fmla="*/ 497972 h 591245"/>
                <a:gd name="connsiteX4-579" fmla="*/ 4334 w 671131"/>
                <a:gd name="connsiteY4-580" fmla="*/ 81348 h 591245"/>
                <a:gd name="connsiteX0-581" fmla="*/ 51067 w 648099"/>
                <a:gd name="connsiteY0-582" fmla="*/ 18182 h 578886"/>
                <a:gd name="connsiteX1-583" fmla="*/ 617005 w 648099"/>
                <a:gd name="connsiteY1-584" fmla="*/ 31700 h 578886"/>
                <a:gd name="connsiteX2-585" fmla="*/ 621713 w 648099"/>
                <a:gd name="connsiteY2-586" fmla="*/ 535349 h 578886"/>
                <a:gd name="connsiteX3-587" fmla="*/ 12537 w 648099"/>
                <a:gd name="connsiteY3-588" fmla="*/ 497972 h 578886"/>
                <a:gd name="connsiteX4-589" fmla="*/ 4334 w 648099"/>
                <a:gd name="connsiteY4-590" fmla="*/ 81348 h 578886"/>
                <a:gd name="connsiteX0-591" fmla="*/ 51067 w 648099"/>
                <a:gd name="connsiteY0-592" fmla="*/ 18182 h 565791"/>
                <a:gd name="connsiteX1-593" fmla="*/ 617005 w 648099"/>
                <a:gd name="connsiteY1-594" fmla="*/ 31700 h 565791"/>
                <a:gd name="connsiteX2-595" fmla="*/ 621713 w 648099"/>
                <a:gd name="connsiteY2-596" fmla="*/ 535349 h 565791"/>
                <a:gd name="connsiteX3-597" fmla="*/ 12537 w 648099"/>
                <a:gd name="connsiteY3-598" fmla="*/ 497972 h 565791"/>
                <a:gd name="connsiteX4-599" fmla="*/ 4334 w 648099"/>
                <a:gd name="connsiteY4-600" fmla="*/ 81348 h 565791"/>
              </a:gdLst>
              <a:ahLst/>
              <a:cxnLst>
                <a:cxn ang="0">
                  <a:pos x="connsiteX0-591" y="connsiteY0-592"/>
                </a:cxn>
                <a:cxn ang="0">
                  <a:pos x="connsiteX1-593" y="connsiteY1-594"/>
                </a:cxn>
                <a:cxn ang="0">
                  <a:pos x="connsiteX2-595" y="connsiteY2-596"/>
                </a:cxn>
                <a:cxn ang="0">
                  <a:pos x="connsiteX3-597" y="connsiteY3-598"/>
                </a:cxn>
                <a:cxn ang="0">
                  <a:pos x="connsiteX4-599" y="connsiteY4-600"/>
                </a:cxn>
              </a:cxnLst>
              <a:rect l="l" t="t" r="r" b="b"/>
              <a:pathLst>
                <a:path w="648099" h="565791">
                  <a:moveTo>
                    <a:pt x="51067" y="18182"/>
                  </a:moveTo>
                  <a:cubicBezTo>
                    <a:pt x="281003" y="7261"/>
                    <a:pt x="591945" y="-22893"/>
                    <a:pt x="617005" y="31700"/>
                  </a:cubicBezTo>
                  <a:cubicBezTo>
                    <a:pt x="642065" y="86293"/>
                    <a:pt x="669922" y="489239"/>
                    <a:pt x="621713" y="535349"/>
                  </a:cubicBezTo>
                  <a:cubicBezTo>
                    <a:pt x="573504" y="581459"/>
                    <a:pt x="32838" y="579874"/>
                    <a:pt x="12537" y="497972"/>
                  </a:cubicBezTo>
                  <a:cubicBezTo>
                    <a:pt x="992" y="378148"/>
                    <a:pt x="-4426" y="189998"/>
                    <a:pt x="4334" y="81348"/>
                  </a:cubicBezTo>
                </a:path>
              </a:pathLst>
            </a:custGeom>
            <a:noFill/>
            <a:ln w="25400" cap="rnd">
              <a:solidFill>
                <a:srgbClr val="0055A9"/>
              </a:solidFill>
              <a:prstDash val="solid"/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/>
              <a:endParaRPr lang="zh-CN" altLang="en-US" sz="1400" noProof="1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19" name="Text Box 21"/>
            <p:cNvSpPr txBox="1">
              <a:spLocks noChangeArrowheads="1"/>
            </p:cNvSpPr>
            <p:nvPr/>
          </p:nvSpPr>
          <p:spPr bwMode="auto">
            <a:xfrm>
              <a:off x="4114369" y="5776534"/>
              <a:ext cx="3960898" cy="64880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 lIns="93890" tIns="46945" rIns="93890" bIns="46945">
              <a:spAutoFit/>
            </a:bodyPr>
            <a:lstStyle/>
            <a:p>
              <a:pPr algn="ctr">
                <a:defRPr/>
              </a:pPr>
              <a:r>
                <a:rPr lang="zh-TW" altLang="en-US" sz="3600" kern="0" dirty="0">
                  <a:solidFill>
                    <a:srgbClr val="0055A9"/>
                  </a:solidFill>
                  <a:ea typeface="微软雅黑" pitchFamily="34" charset="-122"/>
                </a:rPr>
                <a:t>本章節結束</a:t>
              </a:r>
              <a:endParaRPr lang="zh-CN" altLang="en-US" sz="3600" kern="0" dirty="0">
                <a:solidFill>
                  <a:srgbClr val="0055A9"/>
                </a:solidFill>
                <a:ea typeface="微软雅黑" pitchFamily="34" charset="-122"/>
              </a:endParaRPr>
            </a:p>
          </p:txBody>
        </p:sp>
      </p:grpSp>
      <p:grpSp>
        <p:nvGrpSpPr>
          <p:cNvPr id="12" name="群組 11"/>
          <p:cNvGrpSpPr/>
          <p:nvPr userDrawn="1"/>
        </p:nvGrpSpPr>
        <p:grpSpPr>
          <a:xfrm>
            <a:off x="8690305" y="6425280"/>
            <a:ext cx="360000" cy="360000"/>
            <a:chOff x="1983179" y="1757548"/>
            <a:chExt cx="360000" cy="360000"/>
          </a:xfrm>
        </p:grpSpPr>
        <p:sp>
          <p:nvSpPr>
            <p:cNvPr id="14" name="橢圓 13">
              <a:hlinkClick r:id="" action="ppaction://hlinkshowjump?jump=endshow"/>
            </p:cNvPr>
            <p:cNvSpPr/>
            <p:nvPr userDrawn="1"/>
          </p:nvSpPr>
          <p:spPr bwMode="auto">
            <a:xfrm>
              <a:off x="1983179" y="1757548"/>
              <a:ext cx="360000" cy="360000"/>
            </a:xfrm>
            <a:prstGeom prst="ellipse">
              <a:avLst/>
            </a:prstGeom>
            <a:solidFill>
              <a:srgbClr val="3377BA"/>
            </a:solidFill>
            <a:ln>
              <a:noFill/>
            </a:ln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10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2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標楷體" pitchFamily="65" charset="-120"/>
                <a:ea typeface="標楷體" pitchFamily="65" charset="-120"/>
              </a:endParaRPr>
            </a:p>
          </p:txBody>
        </p:sp>
        <p:sp>
          <p:nvSpPr>
            <p:cNvPr id="15" name="乘號 14">
              <a:hlinkClick r:id="" action="ppaction://hlinkshowjump?jump=endshow"/>
            </p:cNvPr>
            <p:cNvSpPr/>
            <p:nvPr userDrawn="1"/>
          </p:nvSpPr>
          <p:spPr bwMode="auto">
            <a:xfrm>
              <a:off x="2001179" y="1793548"/>
              <a:ext cx="324000" cy="288000"/>
            </a:xfrm>
            <a:prstGeom prst="mathMultiply">
              <a:avLst/>
            </a:prstGeom>
            <a:solidFill>
              <a:schemeClr val="bg1"/>
            </a:solidFill>
            <a:ln>
              <a:noFill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10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2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標楷體" pitchFamily="65" charset="-120"/>
                <a:ea typeface="標楷體" pitchFamily="65" charset="-120"/>
              </a:endParaRPr>
            </a:p>
          </p:txBody>
        </p:sp>
      </p:grpSp>
      <p:grpSp>
        <p:nvGrpSpPr>
          <p:cNvPr id="16" name="群組 15"/>
          <p:cNvGrpSpPr/>
          <p:nvPr userDrawn="1"/>
        </p:nvGrpSpPr>
        <p:grpSpPr>
          <a:xfrm flipH="1">
            <a:off x="7547532" y="6425280"/>
            <a:ext cx="360000" cy="360000"/>
            <a:chOff x="1983179" y="1757548"/>
            <a:chExt cx="360000" cy="360000"/>
          </a:xfrm>
        </p:grpSpPr>
        <p:sp>
          <p:nvSpPr>
            <p:cNvPr id="20" name="橢圓 19">
              <a:hlinkClick r:id="" action="ppaction://hlinkshowjump?jump=previousslide"/>
            </p:cNvPr>
            <p:cNvSpPr/>
            <p:nvPr userDrawn="1"/>
          </p:nvSpPr>
          <p:spPr bwMode="auto">
            <a:xfrm>
              <a:off x="1983179" y="1757548"/>
              <a:ext cx="360000" cy="360000"/>
            </a:xfrm>
            <a:prstGeom prst="ellipse">
              <a:avLst/>
            </a:prstGeom>
            <a:solidFill>
              <a:srgbClr val="3377BA"/>
            </a:solidFill>
            <a:ln>
              <a:noFill/>
            </a:ln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10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2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標楷體" pitchFamily="65" charset="-120"/>
                <a:ea typeface="標楷體" pitchFamily="65" charset="-120"/>
              </a:endParaRPr>
            </a:p>
          </p:txBody>
        </p:sp>
        <p:sp>
          <p:nvSpPr>
            <p:cNvPr id="21" name="等腰三角形 20">
              <a:hlinkClick r:id="" action="ppaction://hlinkshowjump?jump=previousslide"/>
            </p:cNvPr>
            <p:cNvSpPr/>
            <p:nvPr userDrawn="1"/>
          </p:nvSpPr>
          <p:spPr bwMode="auto">
            <a:xfrm rot="5400000">
              <a:off x="2074422" y="1847548"/>
              <a:ext cx="252000" cy="180000"/>
            </a:xfrm>
            <a:prstGeom prst="triangle">
              <a:avLst/>
            </a:prstGeom>
            <a:solidFill>
              <a:schemeClr val="bg1"/>
            </a:solidFill>
            <a:ln>
              <a:noFill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10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2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標楷體" pitchFamily="65" charset="-120"/>
                <a:ea typeface="標楷體" pitchFamily="65" charset="-120"/>
              </a:endParaRPr>
            </a:p>
          </p:txBody>
        </p:sp>
      </p:grpSp>
      <p:grpSp>
        <p:nvGrpSpPr>
          <p:cNvPr id="22" name="群組 21"/>
          <p:cNvGrpSpPr/>
          <p:nvPr userDrawn="1"/>
        </p:nvGrpSpPr>
        <p:grpSpPr>
          <a:xfrm>
            <a:off x="7928456" y="6425280"/>
            <a:ext cx="360000" cy="360000"/>
            <a:chOff x="7642461" y="6618625"/>
            <a:chExt cx="360000" cy="360000"/>
          </a:xfrm>
        </p:grpSpPr>
        <p:sp>
          <p:nvSpPr>
            <p:cNvPr id="23" name="橢圓 22">
              <a:hlinkClick r:id="" action="ppaction://hlinkshowjump?jump=firstslide"/>
            </p:cNvPr>
            <p:cNvSpPr/>
            <p:nvPr userDrawn="1"/>
          </p:nvSpPr>
          <p:spPr bwMode="auto">
            <a:xfrm flipH="1">
              <a:off x="7642461" y="6618625"/>
              <a:ext cx="360000" cy="360000"/>
            </a:xfrm>
            <a:prstGeom prst="ellipse">
              <a:avLst/>
            </a:prstGeom>
            <a:solidFill>
              <a:srgbClr val="3377BA"/>
            </a:solidFill>
            <a:ln>
              <a:noFill/>
            </a:ln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10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2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標楷體" pitchFamily="65" charset="-120"/>
                <a:ea typeface="標楷體" pitchFamily="65" charset="-120"/>
              </a:endParaRPr>
            </a:p>
          </p:txBody>
        </p:sp>
        <p:sp>
          <p:nvSpPr>
            <p:cNvPr id="24" name="Rectangle 9">
              <a:hlinkClick r:id="" action="ppaction://hlinkshowjump?jump=firstslide"/>
              <a:extLst>
                <a:ext uri="{FF2B5EF4-FFF2-40B4-BE49-F238E27FC236}">
                  <a16:creationId xmlns="" xmlns:a16="http://schemas.microsoft.com/office/drawing/2014/main" id="{F4DF7C3C-D955-465B-A7ED-DA6CEFF74209}"/>
                </a:ext>
              </a:extLst>
            </p:cNvPr>
            <p:cNvSpPr/>
            <p:nvPr userDrawn="1"/>
          </p:nvSpPr>
          <p:spPr>
            <a:xfrm>
              <a:off x="7696461" y="6690625"/>
              <a:ext cx="252000" cy="216000"/>
            </a:xfrm>
            <a:custGeom>
              <a:avLst/>
              <a:gdLst/>
              <a:ahLst/>
              <a:cxnLst/>
              <a:rect l="l" t="t" r="r" b="b"/>
              <a:pathLst>
                <a:path w="3228210" h="3222968">
                  <a:moveTo>
                    <a:pt x="1619999" y="642446"/>
                  </a:moveTo>
                  <a:lnTo>
                    <a:pt x="2664115" y="1686562"/>
                  </a:lnTo>
                  <a:lnTo>
                    <a:pt x="2664116" y="1686562"/>
                  </a:lnTo>
                  <a:lnTo>
                    <a:pt x="2664116" y="3222968"/>
                  </a:lnTo>
                  <a:lnTo>
                    <a:pt x="2015013" y="3222968"/>
                  </a:lnTo>
                  <a:lnTo>
                    <a:pt x="2015013" y="2511495"/>
                  </a:lnTo>
                  <a:cubicBezTo>
                    <a:pt x="2015013" y="2399422"/>
                    <a:pt x="1924159" y="2308568"/>
                    <a:pt x="1812086" y="2308568"/>
                  </a:cubicBezTo>
                  <a:lnTo>
                    <a:pt x="1427912" y="2308568"/>
                  </a:lnTo>
                  <a:cubicBezTo>
                    <a:pt x="1315839" y="2308568"/>
                    <a:pt x="1224985" y="2399422"/>
                    <a:pt x="1224985" y="2511495"/>
                  </a:cubicBezTo>
                  <a:lnTo>
                    <a:pt x="1224985" y="3222968"/>
                  </a:lnTo>
                  <a:lnTo>
                    <a:pt x="575882" y="3222968"/>
                  </a:lnTo>
                  <a:lnTo>
                    <a:pt x="575882" y="1686562"/>
                  </a:lnTo>
                  <a:lnTo>
                    <a:pt x="575884" y="1686562"/>
                  </a:lnTo>
                  <a:close/>
                  <a:moveTo>
                    <a:pt x="509997" y="122689"/>
                  </a:moveTo>
                  <a:lnTo>
                    <a:pt x="942045" y="122689"/>
                  </a:lnTo>
                  <a:lnTo>
                    <a:pt x="942045" y="542556"/>
                  </a:lnTo>
                  <a:lnTo>
                    <a:pt x="509997" y="974604"/>
                  </a:lnTo>
                  <a:close/>
                  <a:moveTo>
                    <a:pt x="1620001" y="7099"/>
                  </a:moveTo>
                  <a:lnTo>
                    <a:pt x="3228210" y="1686560"/>
                  </a:lnTo>
                  <a:lnTo>
                    <a:pt x="2900441" y="1686560"/>
                  </a:lnTo>
                  <a:lnTo>
                    <a:pt x="1620001" y="349390"/>
                  </a:lnTo>
                  <a:close/>
                  <a:moveTo>
                    <a:pt x="1619999" y="0"/>
                  </a:moveTo>
                  <a:lnTo>
                    <a:pt x="1619999" y="342291"/>
                  </a:lnTo>
                  <a:lnTo>
                    <a:pt x="330172" y="1679462"/>
                  </a:lnTo>
                  <a:lnTo>
                    <a:pt x="0" y="167946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0"/>
            </a:p>
          </p:txBody>
        </p:sp>
      </p:grpSp>
    </p:spTree>
    <p:extLst>
      <p:ext uri="{BB962C8B-B14F-4D97-AF65-F5344CB8AC3E}">
        <p14:creationId xmlns:p14="http://schemas.microsoft.com/office/powerpoint/2010/main" val="567162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600443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6" r:id="rId1"/>
    <p:sldLayoutId id="2147483729" r:id="rId2"/>
    <p:sldLayoutId id="2147483753" r:id="rId3"/>
    <p:sldLayoutId id="2147483752" r:id="rId4"/>
  </p:sldLayoutIdLst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9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0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1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4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6.xml"/><Relationship Id="rId4" Type="http://schemas.openxmlformats.org/officeDocument/2006/relationships/image" Target="../media/image2.jp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7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divot">
          <a:fgClr>
            <a:schemeClr val="bg1">
              <a:lumMod val="95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154887" y="3435995"/>
            <a:ext cx="6834226" cy="929109"/>
          </a:xfrm>
        </p:spPr>
        <p:txBody>
          <a:bodyPr/>
          <a:lstStyle/>
          <a:p>
            <a:r>
              <a:rPr lang="zh-TW" altLang="en-US" spc="-150" dirty="0"/>
              <a:t>位能、能量守恆定律與能源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zh-TW" dirty="0"/>
              <a:t>3-3</a:t>
            </a:r>
            <a:endParaRPr lang="zh-TW" alt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版面配置區 2"/>
          <p:cNvSpPr>
            <a:spLocks noGrp="1"/>
          </p:cNvSpPr>
          <p:nvPr>
            <p:ph type="body" sz="quarter" idx="4294967295"/>
          </p:nvPr>
        </p:nvSpPr>
        <p:spPr>
          <a:xfrm>
            <a:off x="450640" y="620689"/>
            <a:ext cx="8172000" cy="588680"/>
          </a:xfrm>
          <a:prstGeom prst="rect">
            <a:avLst/>
          </a:prstGeom>
        </p:spPr>
        <p:txBody>
          <a:bodyPr/>
          <a:lstStyle/>
          <a:p>
            <a:pPr marL="514350" indent="-514350">
              <a:buFont typeface="+mj-lt"/>
              <a:buAutoNum type="arabicPeriod" startAt="3"/>
            </a:pPr>
            <a:r>
              <a:rPr lang="zh-TW" altLang="en-US" b="1" dirty="0">
                <a:latin typeface="Times New Roman" panose="02020603050405020304" pitchFamily="18" charset="0"/>
              </a:rPr>
              <a:t>熱是一種能量</a:t>
            </a:r>
            <a:endParaRPr lang="en-US" altLang="zh-TW" b="1" dirty="0">
              <a:latin typeface="Times New Roman" panose="02020603050405020304" pitchFamily="18" charset="0"/>
            </a:endParaRPr>
          </a:p>
        </p:txBody>
      </p:sp>
      <p:sp>
        <p:nvSpPr>
          <p:cNvPr id="10" name="矩形 9">
            <a:extLst>
              <a:ext uri="{FF2B5EF4-FFF2-40B4-BE49-F238E27FC236}">
                <a16:creationId xmlns="" xmlns:a16="http://schemas.microsoft.com/office/drawing/2014/main" id="{5088BBE6-B43E-DE97-8DA2-66E2B7EA8A36}"/>
              </a:ext>
            </a:extLst>
          </p:cNvPr>
          <p:cNvSpPr/>
          <p:nvPr/>
        </p:nvSpPr>
        <p:spPr>
          <a:xfrm>
            <a:off x="2213790" y="5634371"/>
            <a:ext cx="4895498" cy="6832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20000"/>
              </a:lnSpc>
            </a:pPr>
            <a:r>
              <a:rPr lang="zh-TW" altLang="en-US" sz="3200" dirty="0">
                <a:latin typeface="Times New Roman" panose="02020603050405020304" pitchFamily="18" charset="0"/>
                <a:ea typeface="微軟正黑體" panose="020B0604030504040204" pitchFamily="34" charset="-120"/>
              </a:rPr>
              <a:t>▲</a:t>
            </a:r>
            <a:r>
              <a:rPr lang="zh-TW" altLang="en-US" sz="3200" u="sng" dirty="0" smtClean="0">
                <a:latin typeface="Times New Roman" panose="02020603050405020304" pitchFamily="18" charset="0"/>
                <a:ea typeface="微軟正黑體" panose="020B0604030504040204" pitchFamily="34" charset="-120"/>
              </a:rPr>
              <a:t>焦耳</a:t>
            </a:r>
            <a:r>
              <a:rPr lang="zh-TW" altLang="en-US" sz="3200" dirty="0">
                <a:latin typeface="Times New Roman" panose="02020603050405020304" pitchFamily="18" charset="0"/>
                <a:ea typeface="微軟正黑體" panose="020B0604030504040204" pitchFamily="34" charset="-120"/>
              </a:rPr>
              <a:t>的實驗裝置示意圖</a:t>
            </a:r>
          </a:p>
        </p:txBody>
      </p:sp>
      <p:grpSp>
        <p:nvGrpSpPr>
          <p:cNvPr id="15" name="群組 14">
            <a:extLst>
              <a:ext uri="{FF2B5EF4-FFF2-40B4-BE49-F238E27FC236}">
                <a16:creationId xmlns="" xmlns:a16="http://schemas.microsoft.com/office/drawing/2014/main" id="{5005101C-D96E-41C1-ABC1-5A122C1C572E}"/>
              </a:ext>
            </a:extLst>
          </p:cNvPr>
          <p:cNvGrpSpPr>
            <a:grpSpLocks noChangeAspect="1"/>
          </p:cNvGrpSpPr>
          <p:nvPr/>
        </p:nvGrpSpPr>
        <p:grpSpPr>
          <a:xfrm>
            <a:off x="139851" y="2471512"/>
            <a:ext cx="8482789" cy="2977123"/>
            <a:chOff x="141865" y="3853424"/>
            <a:chExt cx="7326640" cy="2571361"/>
          </a:xfrm>
        </p:grpSpPr>
        <p:sp>
          <p:nvSpPr>
            <p:cNvPr id="16" name="object 3">
              <a:extLst>
                <a:ext uri="{FF2B5EF4-FFF2-40B4-BE49-F238E27FC236}">
                  <a16:creationId xmlns="" xmlns:a16="http://schemas.microsoft.com/office/drawing/2014/main" id="{A3B6ECAC-B5A5-45BC-8D2D-1E61615C9525}"/>
                </a:ext>
              </a:extLst>
            </p:cNvPr>
            <p:cNvSpPr/>
            <p:nvPr/>
          </p:nvSpPr>
          <p:spPr>
            <a:xfrm>
              <a:off x="141865" y="3868689"/>
              <a:ext cx="3547789" cy="2556096"/>
            </a:xfrm>
            <a:custGeom>
              <a:avLst/>
              <a:gdLst/>
              <a:ahLst/>
              <a:cxnLst/>
              <a:rect l="l" t="t" r="r" b="b"/>
              <a:pathLst>
                <a:path w="3038475" h="2132965">
                  <a:moveTo>
                    <a:pt x="2966237" y="0"/>
                  </a:moveTo>
                  <a:lnTo>
                    <a:pt x="71996" y="0"/>
                  </a:lnTo>
                  <a:lnTo>
                    <a:pt x="30373" y="1124"/>
                  </a:lnTo>
                  <a:lnTo>
                    <a:pt x="8999" y="8999"/>
                  </a:lnTo>
                  <a:lnTo>
                    <a:pt x="1124" y="30373"/>
                  </a:lnTo>
                  <a:lnTo>
                    <a:pt x="0" y="71996"/>
                  </a:lnTo>
                  <a:lnTo>
                    <a:pt x="0" y="2060498"/>
                  </a:lnTo>
                  <a:lnTo>
                    <a:pt x="1124" y="2102129"/>
                  </a:lnTo>
                  <a:lnTo>
                    <a:pt x="8999" y="2123506"/>
                  </a:lnTo>
                  <a:lnTo>
                    <a:pt x="30373" y="2131382"/>
                  </a:lnTo>
                  <a:lnTo>
                    <a:pt x="71996" y="2132507"/>
                  </a:lnTo>
                  <a:lnTo>
                    <a:pt x="2966237" y="2132507"/>
                  </a:lnTo>
                  <a:lnTo>
                    <a:pt x="3007860" y="2131382"/>
                  </a:lnTo>
                  <a:lnTo>
                    <a:pt x="3029234" y="2123506"/>
                  </a:lnTo>
                  <a:lnTo>
                    <a:pt x="3037108" y="2102129"/>
                  </a:lnTo>
                  <a:lnTo>
                    <a:pt x="3038233" y="2060498"/>
                  </a:lnTo>
                  <a:lnTo>
                    <a:pt x="3038233" y="71996"/>
                  </a:lnTo>
                  <a:lnTo>
                    <a:pt x="3037108" y="30373"/>
                  </a:lnTo>
                  <a:lnTo>
                    <a:pt x="3029234" y="8999"/>
                  </a:lnTo>
                  <a:lnTo>
                    <a:pt x="3007860" y="1124"/>
                  </a:lnTo>
                  <a:lnTo>
                    <a:pt x="2966237" y="0"/>
                  </a:lnTo>
                  <a:close/>
                </a:path>
              </a:pathLst>
            </a:custGeom>
            <a:solidFill>
              <a:srgbClr val="FFFFFF"/>
            </a:solidFill>
            <a:ln>
              <a:solidFill>
                <a:srgbClr val="BFBFBF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5">
              <a:extLst>
                <a:ext uri="{FF2B5EF4-FFF2-40B4-BE49-F238E27FC236}">
                  <a16:creationId xmlns="" xmlns:a16="http://schemas.microsoft.com/office/drawing/2014/main" id="{47E16786-366A-4F40-8C1A-FD02E6240DC0}"/>
                </a:ext>
              </a:extLst>
            </p:cNvPr>
            <p:cNvSpPr/>
            <p:nvPr/>
          </p:nvSpPr>
          <p:spPr>
            <a:xfrm>
              <a:off x="3767349" y="3853424"/>
              <a:ext cx="3701156" cy="2571359"/>
            </a:xfrm>
            <a:custGeom>
              <a:avLst/>
              <a:gdLst/>
              <a:ahLst/>
              <a:cxnLst/>
              <a:rect l="l" t="t" r="r" b="b"/>
              <a:pathLst>
                <a:path w="3038475" h="2132965">
                  <a:moveTo>
                    <a:pt x="2966237" y="0"/>
                  </a:moveTo>
                  <a:lnTo>
                    <a:pt x="71996" y="0"/>
                  </a:lnTo>
                  <a:lnTo>
                    <a:pt x="30373" y="1124"/>
                  </a:lnTo>
                  <a:lnTo>
                    <a:pt x="8999" y="8999"/>
                  </a:lnTo>
                  <a:lnTo>
                    <a:pt x="1124" y="30373"/>
                  </a:lnTo>
                  <a:lnTo>
                    <a:pt x="0" y="71996"/>
                  </a:lnTo>
                  <a:lnTo>
                    <a:pt x="0" y="2060498"/>
                  </a:lnTo>
                  <a:lnTo>
                    <a:pt x="1124" y="2102129"/>
                  </a:lnTo>
                  <a:lnTo>
                    <a:pt x="8999" y="2123506"/>
                  </a:lnTo>
                  <a:lnTo>
                    <a:pt x="30373" y="2131382"/>
                  </a:lnTo>
                  <a:lnTo>
                    <a:pt x="71996" y="2132507"/>
                  </a:lnTo>
                  <a:lnTo>
                    <a:pt x="2966237" y="2132507"/>
                  </a:lnTo>
                  <a:lnTo>
                    <a:pt x="3007860" y="2131382"/>
                  </a:lnTo>
                  <a:lnTo>
                    <a:pt x="3029234" y="2123506"/>
                  </a:lnTo>
                  <a:lnTo>
                    <a:pt x="3037108" y="2102129"/>
                  </a:lnTo>
                  <a:lnTo>
                    <a:pt x="3038233" y="2060498"/>
                  </a:lnTo>
                  <a:lnTo>
                    <a:pt x="3038233" y="71996"/>
                  </a:lnTo>
                  <a:lnTo>
                    <a:pt x="3037108" y="30373"/>
                  </a:lnTo>
                  <a:lnTo>
                    <a:pt x="3029234" y="8999"/>
                  </a:lnTo>
                  <a:lnTo>
                    <a:pt x="3007860" y="1124"/>
                  </a:lnTo>
                  <a:lnTo>
                    <a:pt x="2966237" y="0"/>
                  </a:lnTo>
                  <a:close/>
                </a:path>
              </a:pathLst>
            </a:custGeom>
            <a:solidFill>
              <a:srgbClr val="FFFFFF"/>
            </a:solidFill>
            <a:ln>
              <a:solidFill>
                <a:schemeClr val="bg2">
                  <a:lumMod val="40000"/>
                  <a:lumOff val="60000"/>
                </a:schemeClr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7">
              <a:extLst>
                <a:ext uri="{FF2B5EF4-FFF2-40B4-BE49-F238E27FC236}">
                  <a16:creationId xmlns="" xmlns:a16="http://schemas.microsoft.com/office/drawing/2014/main" id="{A50A4C80-A3A9-4C64-AA61-63DBC1F9FDE4}"/>
                </a:ext>
              </a:extLst>
            </p:cNvPr>
            <p:cNvSpPr/>
            <p:nvPr/>
          </p:nvSpPr>
          <p:spPr>
            <a:xfrm>
              <a:off x="170487" y="3909837"/>
              <a:ext cx="3392353" cy="2483249"/>
            </a:xfrm>
            <a:prstGeom prst="rect">
              <a:avLst/>
            </a:prstGeom>
            <a:blipFill>
              <a:blip r:embed="rId4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8">
              <a:extLst>
                <a:ext uri="{FF2B5EF4-FFF2-40B4-BE49-F238E27FC236}">
                  <a16:creationId xmlns="" xmlns:a16="http://schemas.microsoft.com/office/drawing/2014/main" id="{040B9FB9-B590-4150-B8E9-14BB75C55291}"/>
                </a:ext>
              </a:extLst>
            </p:cNvPr>
            <p:cNvSpPr/>
            <p:nvPr/>
          </p:nvSpPr>
          <p:spPr>
            <a:xfrm>
              <a:off x="3819911" y="3884888"/>
              <a:ext cx="3578799" cy="2483249"/>
            </a:xfrm>
            <a:prstGeom prst="rect">
              <a:avLst/>
            </a:prstGeom>
            <a:blipFill>
              <a:blip r:embed="rId5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0" name="object 30">
            <a:extLst>
              <a:ext uri="{FF2B5EF4-FFF2-40B4-BE49-F238E27FC236}">
                <a16:creationId xmlns="" xmlns:a16="http://schemas.microsoft.com/office/drawing/2014/main" id="{F3626025-6EE2-4C11-8856-0AE96F3507E1}"/>
              </a:ext>
            </a:extLst>
          </p:cNvPr>
          <p:cNvSpPr/>
          <p:nvPr/>
        </p:nvSpPr>
        <p:spPr>
          <a:xfrm>
            <a:off x="2769296" y="1396940"/>
            <a:ext cx="1651998" cy="1651998"/>
          </a:xfrm>
          <a:custGeom>
            <a:avLst/>
            <a:gdLst/>
            <a:ahLst/>
            <a:cxnLst/>
            <a:rect l="l" t="t" r="r" b="b"/>
            <a:pathLst>
              <a:path w="645795" h="645795">
                <a:moveTo>
                  <a:pt x="322656" y="0"/>
                </a:moveTo>
                <a:lnTo>
                  <a:pt x="274977" y="3498"/>
                </a:lnTo>
                <a:lnTo>
                  <a:pt x="229470" y="13660"/>
                </a:lnTo>
                <a:lnTo>
                  <a:pt x="186634" y="29986"/>
                </a:lnTo>
                <a:lnTo>
                  <a:pt x="146968" y="51979"/>
                </a:lnTo>
                <a:lnTo>
                  <a:pt x="110971" y="79138"/>
                </a:lnTo>
                <a:lnTo>
                  <a:pt x="79143" y="110964"/>
                </a:lnTo>
                <a:lnTo>
                  <a:pt x="51983" y="146959"/>
                </a:lnTo>
                <a:lnTo>
                  <a:pt x="29989" y="186624"/>
                </a:lnTo>
                <a:lnTo>
                  <a:pt x="13661" y="229458"/>
                </a:lnTo>
                <a:lnTo>
                  <a:pt x="3498" y="274965"/>
                </a:lnTo>
                <a:lnTo>
                  <a:pt x="0" y="322643"/>
                </a:lnTo>
                <a:lnTo>
                  <a:pt x="3498" y="370325"/>
                </a:lnTo>
                <a:lnTo>
                  <a:pt x="13661" y="415833"/>
                </a:lnTo>
                <a:lnTo>
                  <a:pt x="29989" y="458670"/>
                </a:lnTo>
                <a:lnTo>
                  <a:pt x="51983" y="498336"/>
                </a:lnTo>
                <a:lnTo>
                  <a:pt x="79143" y="534333"/>
                </a:lnTo>
                <a:lnTo>
                  <a:pt x="110971" y="566160"/>
                </a:lnTo>
                <a:lnTo>
                  <a:pt x="146968" y="593319"/>
                </a:lnTo>
                <a:lnTo>
                  <a:pt x="186634" y="615312"/>
                </a:lnTo>
                <a:lnTo>
                  <a:pt x="229470" y="631639"/>
                </a:lnTo>
                <a:lnTo>
                  <a:pt x="274977" y="641801"/>
                </a:lnTo>
                <a:lnTo>
                  <a:pt x="322656" y="645299"/>
                </a:lnTo>
                <a:lnTo>
                  <a:pt x="370334" y="641801"/>
                </a:lnTo>
                <a:lnTo>
                  <a:pt x="415841" y="631639"/>
                </a:lnTo>
                <a:lnTo>
                  <a:pt x="458678" y="615312"/>
                </a:lnTo>
                <a:lnTo>
                  <a:pt x="498343" y="593319"/>
                </a:lnTo>
                <a:lnTo>
                  <a:pt x="534340" y="566160"/>
                </a:lnTo>
                <a:lnTo>
                  <a:pt x="566168" y="534333"/>
                </a:lnTo>
                <a:lnTo>
                  <a:pt x="593329" y="498336"/>
                </a:lnTo>
                <a:lnTo>
                  <a:pt x="615323" y="458670"/>
                </a:lnTo>
                <a:lnTo>
                  <a:pt x="631651" y="415833"/>
                </a:lnTo>
                <a:lnTo>
                  <a:pt x="641813" y="370325"/>
                </a:lnTo>
                <a:lnTo>
                  <a:pt x="645312" y="322643"/>
                </a:lnTo>
                <a:lnTo>
                  <a:pt x="641813" y="274965"/>
                </a:lnTo>
                <a:lnTo>
                  <a:pt x="631651" y="229458"/>
                </a:lnTo>
                <a:lnTo>
                  <a:pt x="615323" y="186624"/>
                </a:lnTo>
                <a:lnTo>
                  <a:pt x="593329" y="146959"/>
                </a:lnTo>
                <a:lnTo>
                  <a:pt x="566168" y="110964"/>
                </a:lnTo>
                <a:lnTo>
                  <a:pt x="534340" y="79138"/>
                </a:lnTo>
                <a:lnTo>
                  <a:pt x="498343" y="51979"/>
                </a:lnTo>
                <a:lnTo>
                  <a:pt x="458678" y="29986"/>
                </a:lnTo>
                <a:lnTo>
                  <a:pt x="415841" y="13660"/>
                </a:lnTo>
                <a:lnTo>
                  <a:pt x="370334" y="3498"/>
                </a:lnTo>
                <a:lnTo>
                  <a:pt x="322656" y="0"/>
                </a:lnTo>
                <a:close/>
              </a:path>
            </a:pathLst>
          </a:custGeom>
          <a:solidFill>
            <a:srgbClr val="FFFFFF"/>
          </a:solidFill>
          <a:ln>
            <a:solidFill>
              <a:schemeClr val="bg2">
                <a:lumMod val="40000"/>
                <a:lumOff val="6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35">
            <a:extLst>
              <a:ext uri="{FF2B5EF4-FFF2-40B4-BE49-F238E27FC236}">
                <a16:creationId xmlns="" xmlns:a16="http://schemas.microsoft.com/office/drawing/2014/main" id="{FD732AB3-E17D-431F-80F4-00B6DE94D118}"/>
              </a:ext>
            </a:extLst>
          </p:cNvPr>
          <p:cNvSpPr/>
          <p:nvPr/>
        </p:nvSpPr>
        <p:spPr>
          <a:xfrm>
            <a:off x="7148805" y="1390034"/>
            <a:ext cx="1651996" cy="1651998"/>
          </a:xfrm>
          <a:custGeom>
            <a:avLst/>
            <a:gdLst/>
            <a:ahLst/>
            <a:cxnLst/>
            <a:rect l="l" t="t" r="r" b="b"/>
            <a:pathLst>
              <a:path w="645795" h="645795">
                <a:moveTo>
                  <a:pt x="322656" y="0"/>
                </a:moveTo>
                <a:lnTo>
                  <a:pt x="274977" y="3498"/>
                </a:lnTo>
                <a:lnTo>
                  <a:pt x="229470" y="13660"/>
                </a:lnTo>
                <a:lnTo>
                  <a:pt x="186634" y="29986"/>
                </a:lnTo>
                <a:lnTo>
                  <a:pt x="146968" y="51979"/>
                </a:lnTo>
                <a:lnTo>
                  <a:pt x="110971" y="79138"/>
                </a:lnTo>
                <a:lnTo>
                  <a:pt x="79143" y="110964"/>
                </a:lnTo>
                <a:lnTo>
                  <a:pt x="51983" y="146959"/>
                </a:lnTo>
                <a:lnTo>
                  <a:pt x="29989" y="186624"/>
                </a:lnTo>
                <a:lnTo>
                  <a:pt x="13661" y="229458"/>
                </a:lnTo>
                <a:lnTo>
                  <a:pt x="3498" y="274965"/>
                </a:lnTo>
                <a:lnTo>
                  <a:pt x="0" y="322643"/>
                </a:lnTo>
                <a:lnTo>
                  <a:pt x="3498" y="370325"/>
                </a:lnTo>
                <a:lnTo>
                  <a:pt x="13661" y="415833"/>
                </a:lnTo>
                <a:lnTo>
                  <a:pt x="29989" y="458670"/>
                </a:lnTo>
                <a:lnTo>
                  <a:pt x="51983" y="498336"/>
                </a:lnTo>
                <a:lnTo>
                  <a:pt x="79143" y="534333"/>
                </a:lnTo>
                <a:lnTo>
                  <a:pt x="110971" y="566160"/>
                </a:lnTo>
                <a:lnTo>
                  <a:pt x="146968" y="593319"/>
                </a:lnTo>
                <a:lnTo>
                  <a:pt x="186634" y="615312"/>
                </a:lnTo>
                <a:lnTo>
                  <a:pt x="229470" y="631639"/>
                </a:lnTo>
                <a:lnTo>
                  <a:pt x="274977" y="641801"/>
                </a:lnTo>
                <a:lnTo>
                  <a:pt x="322656" y="645299"/>
                </a:lnTo>
                <a:lnTo>
                  <a:pt x="370334" y="641801"/>
                </a:lnTo>
                <a:lnTo>
                  <a:pt x="415841" y="631639"/>
                </a:lnTo>
                <a:lnTo>
                  <a:pt x="458678" y="615312"/>
                </a:lnTo>
                <a:lnTo>
                  <a:pt x="498343" y="593319"/>
                </a:lnTo>
                <a:lnTo>
                  <a:pt x="534340" y="566160"/>
                </a:lnTo>
                <a:lnTo>
                  <a:pt x="566168" y="534333"/>
                </a:lnTo>
                <a:lnTo>
                  <a:pt x="593329" y="498336"/>
                </a:lnTo>
                <a:lnTo>
                  <a:pt x="615323" y="458670"/>
                </a:lnTo>
                <a:lnTo>
                  <a:pt x="631651" y="415833"/>
                </a:lnTo>
                <a:lnTo>
                  <a:pt x="641813" y="370325"/>
                </a:lnTo>
                <a:lnTo>
                  <a:pt x="645312" y="322643"/>
                </a:lnTo>
                <a:lnTo>
                  <a:pt x="641813" y="274965"/>
                </a:lnTo>
                <a:lnTo>
                  <a:pt x="631651" y="229458"/>
                </a:lnTo>
                <a:lnTo>
                  <a:pt x="615323" y="186624"/>
                </a:lnTo>
                <a:lnTo>
                  <a:pt x="593329" y="146959"/>
                </a:lnTo>
                <a:lnTo>
                  <a:pt x="566168" y="110964"/>
                </a:lnTo>
                <a:lnTo>
                  <a:pt x="534340" y="79138"/>
                </a:lnTo>
                <a:lnTo>
                  <a:pt x="498343" y="51979"/>
                </a:lnTo>
                <a:lnTo>
                  <a:pt x="458678" y="29986"/>
                </a:lnTo>
                <a:lnTo>
                  <a:pt x="415841" y="13660"/>
                </a:lnTo>
                <a:lnTo>
                  <a:pt x="370334" y="3498"/>
                </a:lnTo>
                <a:lnTo>
                  <a:pt x="322656" y="0"/>
                </a:lnTo>
                <a:close/>
              </a:path>
            </a:pathLst>
          </a:custGeom>
          <a:solidFill>
            <a:srgbClr val="FFFFFF"/>
          </a:solidFill>
          <a:ln>
            <a:solidFill>
              <a:schemeClr val="bg2">
                <a:lumMod val="40000"/>
                <a:lumOff val="6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矩形 36">
            <a:extLst>
              <a:ext uri="{FF2B5EF4-FFF2-40B4-BE49-F238E27FC236}">
                <a16:creationId xmlns="" xmlns:a16="http://schemas.microsoft.com/office/drawing/2014/main" id="{04F93056-9C6C-4871-921A-4442ECA0BE50}"/>
              </a:ext>
            </a:extLst>
          </p:cNvPr>
          <p:cNvSpPr/>
          <p:nvPr/>
        </p:nvSpPr>
        <p:spPr>
          <a:xfrm>
            <a:off x="877095" y="1798699"/>
            <a:ext cx="1651999" cy="646331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just"/>
            <a:r>
              <a:rPr lang="zh-TW" altLang="en-US" sz="1800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重錘未釋放前，具有位能</a:t>
            </a:r>
            <a:endParaRPr lang="zh-TW" altLang="en-US" sz="1800" dirty="0"/>
          </a:p>
        </p:txBody>
      </p:sp>
      <p:sp>
        <p:nvSpPr>
          <p:cNvPr id="38" name="矩形 37">
            <a:extLst>
              <a:ext uri="{FF2B5EF4-FFF2-40B4-BE49-F238E27FC236}">
                <a16:creationId xmlns="" xmlns:a16="http://schemas.microsoft.com/office/drawing/2014/main" id="{D3CED5E9-0AEB-4753-A098-31B98A39F2BD}"/>
              </a:ext>
            </a:extLst>
          </p:cNvPr>
          <p:cNvSpPr/>
          <p:nvPr/>
        </p:nvSpPr>
        <p:spPr bwMode="auto">
          <a:xfrm>
            <a:off x="424191" y="1907660"/>
            <a:ext cx="425404" cy="392340"/>
          </a:xfrm>
          <a:prstGeom prst="rect">
            <a:avLst/>
          </a:prstGeom>
          <a:solidFill>
            <a:srgbClr val="A97745"/>
          </a:solidFill>
          <a:ln w="9525" cap="flat" cmpd="sng" algn="ctr">
            <a:solidFill>
              <a:srgbClr val="A97745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TW" altLang="en-US" sz="2400" b="0" i="0" u="none" strike="noStrike" cap="none" normalizeH="0" baseline="0" dirty="0">
              <a:ln>
                <a:noFill/>
              </a:ln>
              <a:latin typeface="Arial" pitchFamily="34" charset="0"/>
              <a:ea typeface="新細明體" pitchFamily="18" charset="-120"/>
            </a:endParaRPr>
          </a:p>
        </p:txBody>
      </p:sp>
      <p:sp>
        <p:nvSpPr>
          <p:cNvPr id="39" name="文字方塊 38">
            <a:extLst>
              <a:ext uri="{FF2B5EF4-FFF2-40B4-BE49-F238E27FC236}">
                <a16:creationId xmlns="" xmlns:a16="http://schemas.microsoft.com/office/drawing/2014/main" id="{24B98C1B-F929-441A-9CDB-21EAA6E14495}"/>
              </a:ext>
            </a:extLst>
          </p:cNvPr>
          <p:cNvSpPr txBox="1"/>
          <p:nvPr/>
        </p:nvSpPr>
        <p:spPr>
          <a:xfrm>
            <a:off x="444372" y="1813791"/>
            <a:ext cx="38504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zh-TW" sz="2800" b="1" dirty="0">
                <a:solidFill>
                  <a:schemeClr val="bg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a</a:t>
            </a:r>
            <a:endParaRPr lang="zh-TW" altLang="en-US" sz="2800" b="1" dirty="0">
              <a:solidFill>
                <a:schemeClr val="bg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endParaRPr>
          </a:p>
        </p:txBody>
      </p:sp>
      <p:sp>
        <p:nvSpPr>
          <p:cNvPr id="40" name="矩形 39">
            <a:extLst>
              <a:ext uri="{FF2B5EF4-FFF2-40B4-BE49-F238E27FC236}">
                <a16:creationId xmlns="" xmlns:a16="http://schemas.microsoft.com/office/drawing/2014/main" id="{1E72EDFE-91C2-4268-A6A0-3F81858B1D26}"/>
              </a:ext>
            </a:extLst>
          </p:cNvPr>
          <p:cNvSpPr/>
          <p:nvPr/>
        </p:nvSpPr>
        <p:spPr>
          <a:xfrm>
            <a:off x="5114443" y="1733153"/>
            <a:ext cx="2042446" cy="646331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just"/>
            <a:r>
              <a:rPr lang="zh-TW" altLang="en-US" sz="1800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重錘落下釋放位能，最後轉換成熱能</a:t>
            </a:r>
            <a:endParaRPr lang="zh-TW" altLang="en-US" sz="1800" dirty="0"/>
          </a:p>
        </p:txBody>
      </p:sp>
      <p:sp>
        <p:nvSpPr>
          <p:cNvPr id="41" name="矩形 40">
            <a:extLst>
              <a:ext uri="{FF2B5EF4-FFF2-40B4-BE49-F238E27FC236}">
                <a16:creationId xmlns="" xmlns:a16="http://schemas.microsoft.com/office/drawing/2014/main" id="{FAFCB587-41BF-4EE6-B22A-A9147E53EF26}"/>
              </a:ext>
            </a:extLst>
          </p:cNvPr>
          <p:cNvSpPr/>
          <p:nvPr/>
        </p:nvSpPr>
        <p:spPr bwMode="auto">
          <a:xfrm>
            <a:off x="4661539" y="1842114"/>
            <a:ext cx="425404" cy="392340"/>
          </a:xfrm>
          <a:prstGeom prst="rect">
            <a:avLst/>
          </a:prstGeom>
          <a:solidFill>
            <a:srgbClr val="A97745"/>
          </a:solidFill>
          <a:ln w="9525" cap="flat" cmpd="sng" algn="ctr">
            <a:solidFill>
              <a:srgbClr val="A97745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TW" altLang="en-US" sz="2400" b="0" i="0" u="none" strike="noStrike" cap="none" normalizeH="0" baseline="0" dirty="0">
              <a:ln>
                <a:noFill/>
              </a:ln>
              <a:latin typeface="Arial" pitchFamily="34" charset="0"/>
              <a:ea typeface="新細明體" pitchFamily="18" charset="-120"/>
            </a:endParaRPr>
          </a:p>
        </p:txBody>
      </p:sp>
      <p:sp>
        <p:nvSpPr>
          <p:cNvPr id="43" name="文字方塊 42">
            <a:extLst>
              <a:ext uri="{FF2B5EF4-FFF2-40B4-BE49-F238E27FC236}">
                <a16:creationId xmlns="" xmlns:a16="http://schemas.microsoft.com/office/drawing/2014/main" id="{3751A60D-3924-4218-92C5-7484F995C45D}"/>
              </a:ext>
            </a:extLst>
          </p:cNvPr>
          <p:cNvSpPr txBox="1"/>
          <p:nvPr/>
        </p:nvSpPr>
        <p:spPr>
          <a:xfrm>
            <a:off x="211836" y="4183820"/>
            <a:ext cx="869633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1" lang="zh-TW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重錘</a:t>
            </a:r>
            <a:endParaRPr lang="zh-TW" altLang="en-US" sz="2400" dirty="0"/>
          </a:p>
        </p:txBody>
      </p:sp>
      <p:sp>
        <p:nvSpPr>
          <p:cNvPr id="44" name="文字方塊 43">
            <a:extLst>
              <a:ext uri="{FF2B5EF4-FFF2-40B4-BE49-F238E27FC236}">
                <a16:creationId xmlns="" xmlns:a16="http://schemas.microsoft.com/office/drawing/2014/main" id="{E705C062-A28D-45A7-BB89-32A2CC342A43}"/>
              </a:ext>
            </a:extLst>
          </p:cNvPr>
          <p:cNvSpPr txBox="1"/>
          <p:nvPr/>
        </p:nvSpPr>
        <p:spPr>
          <a:xfrm>
            <a:off x="2504354" y="4092867"/>
            <a:ext cx="869633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TW" altLang="en-US" sz="2400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葉片</a:t>
            </a:r>
            <a:endParaRPr lang="zh-TW" altLang="en-US" sz="2400" dirty="0"/>
          </a:p>
        </p:txBody>
      </p:sp>
      <p:cxnSp>
        <p:nvCxnSpPr>
          <p:cNvPr id="45" name="直線單箭頭接點 44">
            <a:extLst>
              <a:ext uri="{FF2B5EF4-FFF2-40B4-BE49-F238E27FC236}">
                <a16:creationId xmlns="" xmlns:a16="http://schemas.microsoft.com/office/drawing/2014/main" id="{282794B1-4AAD-42DC-A97F-1DD32D08F2A8}"/>
              </a:ext>
            </a:extLst>
          </p:cNvPr>
          <p:cNvCxnSpPr/>
          <p:nvPr/>
        </p:nvCxnSpPr>
        <p:spPr bwMode="auto">
          <a:xfrm flipV="1">
            <a:off x="2234243" y="4369098"/>
            <a:ext cx="294851" cy="241825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oval" w="med" len="med"/>
            <a:tailEnd type="oval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9" name="文字方塊 48">
            <a:extLst>
              <a:ext uri="{FF2B5EF4-FFF2-40B4-BE49-F238E27FC236}">
                <a16:creationId xmlns="" xmlns:a16="http://schemas.microsoft.com/office/drawing/2014/main" id="{24B98C1B-F929-441A-9CDB-21EAA6E14495}"/>
              </a:ext>
            </a:extLst>
          </p:cNvPr>
          <p:cNvSpPr txBox="1"/>
          <p:nvPr/>
        </p:nvSpPr>
        <p:spPr>
          <a:xfrm>
            <a:off x="4678913" y="1757802"/>
            <a:ext cx="40427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zh-TW" sz="2800" b="1" dirty="0">
                <a:solidFill>
                  <a:schemeClr val="bg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b</a:t>
            </a:r>
            <a:endParaRPr lang="zh-TW" altLang="en-US" sz="2800" b="1" dirty="0">
              <a:solidFill>
                <a:schemeClr val="bg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endParaRPr>
          </a:p>
        </p:txBody>
      </p:sp>
      <p:sp>
        <p:nvSpPr>
          <p:cNvPr id="34" name="object 31">
            <a:extLst>
              <a:ext uri="{FF2B5EF4-FFF2-40B4-BE49-F238E27FC236}">
                <a16:creationId xmlns:a16="http://schemas.microsoft.com/office/drawing/2014/main" xmlns="" id="{CF6DF6DA-D4C3-46A7-BB70-6EBB3D6773DA}"/>
              </a:ext>
            </a:extLst>
          </p:cNvPr>
          <p:cNvSpPr/>
          <p:nvPr/>
        </p:nvSpPr>
        <p:spPr>
          <a:xfrm>
            <a:off x="2769296" y="1441567"/>
            <a:ext cx="1712682" cy="1591907"/>
          </a:xfrm>
          <a:prstGeom prst="rect">
            <a:avLst/>
          </a:prstGeom>
          <a:blipFill>
            <a:blip r:embed="rId6" cstate="print"/>
            <a:srcRect/>
            <a:stretch>
              <a:fillRect t="-64722"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2">
            <a:extLst>
              <a:ext uri="{FF2B5EF4-FFF2-40B4-BE49-F238E27FC236}">
                <a16:creationId xmlns:a16="http://schemas.microsoft.com/office/drawing/2014/main" xmlns="" id="{678E3D3E-9E8F-4278-A9C6-E2581FAB2FB7}"/>
              </a:ext>
            </a:extLst>
          </p:cNvPr>
          <p:cNvSpPr txBox="1"/>
          <p:nvPr/>
        </p:nvSpPr>
        <p:spPr>
          <a:xfrm>
            <a:off x="3721722" y="2519509"/>
            <a:ext cx="354915" cy="292388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20"/>
              </a:spcBef>
            </a:pPr>
            <a:r>
              <a:rPr sz="1800" spc="-50" dirty="0">
                <a:solidFill>
                  <a:srgbClr val="231F2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Arial"/>
              </a:rPr>
              <a:t>2</a:t>
            </a:r>
            <a:r>
              <a:rPr lang="en-US" altLang="zh-TW" sz="1800" spc="-50" dirty="0">
                <a:solidFill>
                  <a:srgbClr val="231F2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Arial"/>
              </a:rPr>
              <a:t>4</a:t>
            </a:r>
            <a:endParaRPr sz="1800" dirty="0">
              <a:latin typeface="微軟正黑體" panose="020B0604030504040204" pitchFamily="34" charset="-120"/>
              <a:ea typeface="微軟正黑體" panose="020B0604030504040204" pitchFamily="34" charset="-120"/>
              <a:cs typeface="Arial"/>
            </a:endParaRPr>
          </a:p>
        </p:txBody>
      </p:sp>
      <p:sp>
        <p:nvSpPr>
          <p:cNvPr id="36" name="object 32">
            <a:extLst>
              <a:ext uri="{FF2B5EF4-FFF2-40B4-BE49-F238E27FC236}">
                <a16:creationId xmlns:a16="http://schemas.microsoft.com/office/drawing/2014/main" xmlns="" id="{FFAFF258-1ACC-4B21-8E7C-362BFC05C601}"/>
              </a:ext>
            </a:extLst>
          </p:cNvPr>
          <p:cNvSpPr txBox="1"/>
          <p:nvPr/>
        </p:nvSpPr>
        <p:spPr>
          <a:xfrm>
            <a:off x="3721722" y="2032619"/>
            <a:ext cx="354915" cy="292388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20"/>
              </a:spcBef>
            </a:pPr>
            <a:r>
              <a:rPr sz="1800" spc="-50" dirty="0">
                <a:solidFill>
                  <a:srgbClr val="231F2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Arial"/>
              </a:rPr>
              <a:t>2</a:t>
            </a:r>
            <a:r>
              <a:rPr lang="en-US" altLang="zh-TW" sz="1800" spc="-50" dirty="0">
                <a:solidFill>
                  <a:srgbClr val="231F2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Arial"/>
              </a:rPr>
              <a:t>5</a:t>
            </a:r>
            <a:endParaRPr sz="1800" dirty="0">
              <a:latin typeface="微軟正黑體" panose="020B0604030504040204" pitchFamily="34" charset="-120"/>
              <a:ea typeface="微軟正黑體" panose="020B0604030504040204" pitchFamily="34" charset="-120"/>
              <a:cs typeface="Arial"/>
            </a:endParaRPr>
          </a:p>
        </p:txBody>
      </p:sp>
      <p:sp>
        <p:nvSpPr>
          <p:cNvPr id="42" name="object 32">
            <a:extLst>
              <a:ext uri="{FF2B5EF4-FFF2-40B4-BE49-F238E27FC236}">
                <a16:creationId xmlns:a16="http://schemas.microsoft.com/office/drawing/2014/main" xmlns="" id="{AE50AED8-7E9B-4C1B-A1D2-7986E0DDFDA8}"/>
              </a:ext>
            </a:extLst>
          </p:cNvPr>
          <p:cNvSpPr txBox="1"/>
          <p:nvPr/>
        </p:nvSpPr>
        <p:spPr>
          <a:xfrm>
            <a:off x="3721722" y="1518793"/>
            <a:ext cx="354915" cy="292388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20"/>
              </a:spcBef>
            </a:pPr>
            <a:r>
              <a:rPr sz="1800" spc="-50" dirty="0">
                <a:solidFill>
                  <a:srgbClr val="231F2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Arial"/>
              </a:rPr>
              <a:t>2</a:t>
            </a:r>
            <a:r>
              <a:rPr lang="en-US" altLang="zh-TW" sz="1800" spc="-50" dirty="0">
                <a:solidFill>
                  <a:srgbClr val="231F2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Arial"/>
              </a:rPr>
              <a:t>6</a:t>
            </a:r>
            <a:endParaRPr sz="1800" dirty="0">
              <a:latin typeface="微軟正黑體" panose="020B0604030504040204" pitchFamily="34" charset="-120"/>
              <a:ea typeface="微軟正黑體" panose="020B0604030504040204" pitchFamily="34" charset="-120"/>
              <a:cs typeface="Arial"/>
            </a:endParaRPr>
          </a:p>
        </p:txBody>
      </p:sp>
      <p:sp>
        <p:nvSpPr>
          <p:cNvPr id="46" name="object 31">
            <a:extLst>
              <a:ext uri="{FF2B5EF4-FFF2-40B4-BE49-F238E27FC236}">
                <a16:creationId xmlns:a16="http://schemas.microsoft.com/office/drawing/2014/main" xmlns="" id="{CF6DF6DA-D4C3-46A7-BB70-6EBB3D6773DA}"/>
              </a:ext>
            </a:extLst>
          </p:cNvPr>
          <p:cNvSpPr/>
          <p:nvPr/>
        </p:nvSpPr>
        <p:spPr>
          <a:xfrm>
            <a:off x="7161381" y="1441567"/>
            <a:ext cx="1712682" cy="1591907"/>
          </a:xfrm>
          <a:prstGeom prst="rect">
            <a:avLst/>
          </a:prstGeom>
          <a:blipFill>
            <a:blip r:embed="rId6" cstate="print"/>
            <a:srcRect/>
            <a:stretch>
              <a:fillRect t="-64722"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" name="object 32">
            <a:extLst>
              <a:ext uri="{FF2B5EF4-FFF2-40B4-BE49-F238E27FC236}">
                <a16:creationId xmlns:a16="http://schemas.microsoft.com/office/drawing/2014/main" xmlns="" id="{678E3D3E-9E8F-4278-A9C6-E2581FAB2FB7}"/>
              </a:ext>
            </a:extLst>
          </p:cNvPr>
          <p:cNvSpPr txBox="1"/>
          <p:nvPr/>
        </p:nvSpPr>
        <p:spPr>
          <a:xfrm>
            <a:off x="8113807" y="2519509"/>
            <a:ext cx="354915" cy="292388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20"/>
              </a:spcBef>
            </a:pPr>
            <a:r>
              <a:rPr sz="1800" spc="-50" dirty="0" smtClean="0">
                <a:solidFill>
                  <a:srgbClr val="231F2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Arial"/>
              </a:rPr>
              <a:t>2</a:t>
            </a:r>
            <a:r>
              <a:rPr lang="en-US" sz="1800" spc="-50" dirty="0" smtClean="0">
                <a:solidFill>
                  <a:srgbClr val="231F2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Arial"/>
              </a:rPr>
              <a:t>6</a:t>
            </a:r>
            <a:endParaRPr sz="1800" dirty="0">
              <a:latin typeface="微軟正黑體" panose="020B0604030504040204" pitchFamily="34" charset="-120"/>
              <a:ea typeface="微軟正黑體" panose="020B0604030504040204" pitchFamily="34" charset="-120"/>
              <a:cs typeface="Arial"/>
            </a:endParaRPr>
          </a:p>
        </p:txBody>
      </p:sp>
      <p:sp>
        <p:nvSpPr>
          <p:cNvPr id="48" name="object 32">
            <a:extLst>
              <a:ext uri="{FF2B5EF4-FFF2-40B4-BE49-F238E27FC236}">
                <a16:creationId xmlns:a16="http://schemas.microsoft.com/office/drawing/2014/main" xmlns="" id="{FFAFF258-1ACC-4B21-8E7C-362BFC05C601}"/>
              </a:ext>
            </a:extLst>
          </p:cNvPr>
          <p:cNvSpPr txBox="1"/>
          <p:nvPr/>
        </p:nvSpPr>
        <p:spPr>
          <a:xfrm>
            <a:off x="8113807" y="2032619"/>
            <a:ext cx="354915" cy="292388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20"/>
              </a:spcBef>
            </a:pPr>
            <a:r>
              <a:rPr sz="1800" spc="-50" dirty="0" smtClean="0">
                <a:solidFill>
                  <a:srgbClr val="231F2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Arial"/>
              </a:rPr>
              <a:t>2</a:t>
            </a:r>
            <a:r>
              <a:rPr lang="en-US" sz="1800" spc="-50" dirty="0" smtClean="0">
                <a:solidFill>
                  <a:srgbClr val="231F2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Arial"/>
              </a:rPr>
              <a:t>7</a:t>
            </a:r>
            <a:endParaRPr sz="1800" dirty="0">
              <a:latin typeface="微軟正黑體" panose="020B0604030504040204" pitchFamily="34" charset="-120"/>
              <a:ea typeface="微軟正黑體" panose="020B0604030504040204" pitchFamily="34" charset="-120"/>
              <a:cs typeface="Arial"/>
            </a:endParaRPr>
          </a:p>
        </p:txBody>
      </p:sp>
      <p:sp>
        <p:nvSpPr>
          <p:cNvPr id="50" name="object 32">
            <a:extLst>
              <a:ext uri="{FF2B5EF4-FFF2-40B4-BE49-F238E27FC236}">
                <a16:creationId xmlns:a16="http://schemas.microsoft.com/office/drawing/2014/main" xmlns="" id="{AE50AED8-7E9B-4C1B-A1D2-7986E0DDFDA8}"/>
              </a:ext>
            </a:extLst>
          </p:cNvPr>
          <p:cNvSpPr txBox="1"/>
          <p:nvPr/>
        </p:nvSpPr>
        <p:spPr>
          <a:xfrm>
            <a:off x="8113807" y="1518793"/>
            <a:ext cx="354915" cy="292388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20"/>
              </a:spcBef>
            </a:pPr>
            <a:r>
              <a:rPr sz="1800" spc="-50" dirty="0" smtClean="0">
                <a:solidFill>
                  <a:srgbClr val="231F2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Arial"/>
              </a:rPr>
              <a:t>2</a:t>
            </a:r>
            <a:r>
              <a:rPr lang="en-US" sz="1800" spc="-50" dirty="0" smtClean="0">
                <a:solidFill>
                  <a:srgbClr val="231F2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Arial"/>
              </a:rPr>
              <a:t>8</a:t>
            </a:r>
            <a:endParaRPr sz="1800" dirty="0">
              <a:latin typeface="微軟正黑體" panose="020B0604030504040204" pitchFamily="34" charset="-120"/>
              <a:ea typeface="微軟正黑體" panose="020B0604030504040204" pitchFamily="34" charset="-120"/>
              <a:cs typeface="Arial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0451137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版面配置區 2"/>
          <p:cNvSpPr>
            <a:spLocks noGrp="1"/>
          </p:cNvSpPr>
          <p:nvPr>
            <p:ph type="body" sz="quarter" idx="4294967295"/>
          </p:nvPr>
        </p:nvSpPr>
        <p:spPr>
          <a:xfrm>
            <a:off x="450640" y="620689"/>
            <a:ext cx="8172000" cy="588680"/>
          </a:xfrm>
          <a:prstGeom prst="rect">
            <a:avLst/>
          </a:prstGeom>
        </p:spPr>
        <p:txBody>
          <a:bodyPr/>
          <a:lstStyle/>
          <a:p>
            <a:pPr marL="514350" indent="-514350">
              <a:buFont typeface="+mj-lt"/>
              <a:buAutoNum type="arabicPeriod" startAt="4"/>
            </a:pPr>
            <a:r>
              <a:rPr lang="zh-TW" altLang="en-US" b="1" dirty="0">
                <a:latin typeface="Times New Roman" panose="02020603050405020304" pitchFamily="18" charset="0"/>
              </a:rPr>
              <a:t>能量守恆定律</a:t>
            </a:r>
            <a:endParaRPr lang="en-US" altLang="zh-TW" b="1" dirty="0">
              <a:latin typeface="Times New Roman" panose="02020603050405020304" pitchFamily="18" charset="0"/>
            </a:endParaRPr>
          </a:p>
          <a:p>
            <a:pPr marL="1106488" indent="-595313" eaLnBrk="1" hangingPunct="1">
              <a:lnSpc>
                <a:spcPct val="120000"/>
              </a:lnSpc>
              <a:spcBef>
                <a:spcPts val="500"/>
              </a:spcBef>
              <a:buNone/>
            </a:pPr>
            <a:r>
              <a:rPr lang="en-US" altLang="zh-TW" dirty="0">
                <a:latin typeface="Times New Roman" panose="02020603050405020304" pitchFamily="18" charset="0"/>
              </a:rPr>
              <a:t>(1)	</a:t>
            </a:r>
            <a:r>
              <a:rPr lang="zh-TW" altLang="en-US" dirty="0">
                <a:latin typeface="Times New Roman" panose="02020603050405020304" pitchFamily="18" charset="0"/>
              </a:rPr>
              <a:t>能量可以從一種形式轉變為另一種形式，但總能量不會增加、也不會減少。</a:t>
            </a:r>
          </a:p>
          <a:p>
            <a:pPr marL="1106488" indent="-595313" eaLnBrk="1" hangingPunct="1">
              <a:lnSpc>
                <a:spcPct val="120000"/>
              </a:lnSpc>
              <a:spcBef>
                <a:spcPts val="500"/>
              </a:spcBef>
              <a:buNone/>
            </a:pPr>
            <a:r>
              <a:rPr lang="en-US" altLang="zh-TW" dirty="0">
                <a:latin typeface="Times New Roman" panose="02020603050405020304" pitchFamily="18" charset="0"/>
              </a:rPr>
              <a:t>(2)	</a:t>
            </a:r>
            <a:r>
              <a:rPr lang="zh-TW" altLang="en-US" dirty="0">
                <a:latin typeface="Times New Roman" panose="02020603050405020304" pitchFamily="18" charset="0"/>
              </a:rPr>
              <a:t>實例</a:t>
            </a:r>
          </a:p>
          <a:p>
            <a:pPr marL="1455738" indent="-350838" eaLnBrk="1" hangingPunct="1">
              <a:lnSpc>
                <a:spcPct val="120000"/>
              </a:lnSpc>
              <a:spcBef>
                <a:spcPts val="500"/>
              </a:spcBef>
              <a:buNone/>
            </a:pPr>
            <a:r>
              <a:rPr lang="en-US" altLang="zh-TW" dirty="0">
                <a:latin typeface="Times New Roman" panose="02020603050405020304" pitchFamily="18" charset="0"/>
              </a:rPr>
              <a:t>a.		</a:t>
            </a:r>
            <a:r>
              <a:rPr lang="zh-TW" altLang="en-US" dirty="0">
                <a:latin typeface="Times New Roman" panose="02020603050405020304" pitchFamily="18" charset="0"/>
              </a:rPr>
              <a:t>水力發電：</a:t>
            </a:r>
            <a:r>
              <a:rPr lang="zh-TW" altLang="en-US" u="sng" dirty="0">
                <a:latin typeface="Times New Roman" panose="02020603050405020304" pitchFamily="18" charset="0"/>
              </a:rPr>
              <a:t>　　</a:t>
            </a:r>
            <a:r>
              <a:rPr lang="zh-TW" altLang="en-US" dirty="0">
                <a:latin typeface="Times New Roman" panose="02020603050405020304" pitchFamily="18" charset="0"/>
              </a:rPr>
              <a:t>能 → 動能 → 電能。</a:t>
            </a:r>
          </a:p>
          <a:p>
            <a:pPr marL="1455738" indent="-350838" eaLnBrk="1" hangingPunct="1">
              <a:lnSpc>
                <a:spcPct val="120000"/>
              </a:lnSpc>
              <a:spcBef>
                <a:spcPts val="500"/>
              </a:spcBef>
              <a:buNone/>
            </a:pPr>
            <a:r>
              <a:rPr lang="en-US" altLang="zh-TW" dirty="0">
                <a:latin typeface="Times New Roman" panose="02020603050405020304" pitchFamily="18" charset="0"/>
              </a:rPr>
              <a:t>b.	</a:t>
            </a:r>
            <a:r>
              <a:rPr lang="zh-TW" altLang="en-US" dirty="0">
                <a:latin typeface="Times New Roman" panose="02020603050405020304" pitchFamily="18" charset="0"/>
              </a:rPr>
              <a:t>電燈照明：電能 →</a:t>
            </a:r>
            <a:r>
              <a:rPr lang="zh-TW" altLang="en-US" u="sng" dirty="0">
                <a:latin typeface="Times New Roman" panose="02020603050405020304" pitchFamily="18" charset="0"/>
              </a:rPr>
              <a:t>　　</a:t>
            </a:r>
            <a:r>
              <a:rPr lang="zh-TW" altLang="en-US" dirty="0">
                <a:latin typeface="Times New Roman" panose="02020603050405020304" pitchFamily="18" charset="0"/>
              </a:rPr>
              <a:t>能 </a:t>
            </a:r>
            <a:r>
              <a:rPr lang="en-US" altLang="zh-TW" dirty="0">
                <a:latin typeface="Times New Roman" panose="02020603050405020304" pitchFamily="18" charset="0"/>
              </a:rPr>
              <a:t>+</a:t>
            </a:r>
            <a:r>
              <a:rPr lang="zh-TW" altLang="en-US" u="sng" dirty="0">
                <a:latin typeface="Times New Roman" panose="02020603050405020304" pitchFamily="18" charset="0"/>
              </a:rPr>
              <a:t>　　</a:t>
            </a:r>
            <a:r>
              <a:rPr lang="zh-TW" altLang="en-US" dirty="0">
                <a:latin typeface="Times New Roman" panose="02020603050405020304" pitchFamily="18" charset="0"/>
              </a:rPr>
              <a:t>能。</a:t>
            </a:r>
          </a:p>
          <a:p>
            <a:pPr marL="1455738" indent="-350838" eaLnBrk="1" hangingPunct="1">
              <a:lnSpc>
                <a:spcPct val="120000"/>
              </a:lnSpc>
              <a:spcBef>
                <a:spcPts val="500"/>
              </a:spcBef>
              <a:buNone/>
            </a:pPr>
            <a:r>
              <a:rPr lang="en-US" altLang="zh-TW" dirty="0">
                <a:latin typeface="Times New Roman" panose="02020603050405020304" pitchFamily="18" charset="0"/>
              </a:rPr>
              <a:t>c.	</a:t>
            </a:r>
            <a:r>
              <a:rPr lang="zh-TW" altLang="en-US" dirty="0">
                <a:latin typeface="Times New Roman" panose="02020603050405020304" pitchFamily="18" charset="0"/>
              </a:rPr>
              <a:t>溜滑梯：</a:t>
            </a:r>
            <a:r>
              <a:rPr lang="zh-TW" altLang="en-US" u="sng" dirty="0">
                <a:latin typeface="Times New Roman" panose="02020603050405020304" pitchFamily="18" charset="0"/>
              </a:rPr>
              <a:t>　　</a:t>
            </a:r>
            <a:r>
              <a:rPr lang="zh-TW" altLang="en-US" dirty="0">
                <a:latin typeface="Times New Roman" panose="02020603050405020304" pitchFamily="18" charset="0"/>
              </a:rPr>
              <a:t>能 →</a:t>
            </a:r>
            <a:r>
              <a:rPr lang="zh-TW" altLang="en-US" u="sng" dirty="0">
                <a:latin typeface="Times New Roman" panose="02020603050405020304" pitchFamily="18" charset="0"/>
              </a:rPr>
              <a:t>　　</a:t>
            </a:r>
            <a:r>
              <a:rPr lang="zh-TW" altLang="en-US" dirty="0">
                <a:latin typeface="Times New Roman" panose="02020603050405020304" pitchFamily="18" charset="0"/>
              </a:rPr>
              <a:t>能 </a:t>
            </a:r>
            <a:r>
              <a:rPr lang="en-US" altLang="zh-TW" dirty="0">
                <a:latin typeface="Times New Roman" panose="02020603050405020304" pitchFamily="18" charset="0"/>
              </a:rPr>
              <a:t>+ </a:t>
            </a:r>
            <a:r>
              <a:rPr lang="zh-TW" altLang="en-US" dirty="0">
                <a:latin typeface="Times New Roman" panose="02020603050405020304" pitchFamily="18" charset="0"/>
              </a:rPr>
              <a:t>熱能。</a:t>
            </a:r>
          </a:p>
          <a:p>
            <a:pPr marL="1455738" indent="-350838" eaLnBrk="1" hangingPunct="1">
              <a:lnSpc>
                <a:spcPct val="120000"/>
              </a:lnSpc>
              <a:spcBef>
                <a:spcPts val="500"/>
              </a:spcBef>
              <a:buNone/>
            </a:pPr>
            <a:r>
              <a:rPr lang="en-US" altLang="zh-TW" dirty="0">
                <a:latin typeface="Times New Roman" panose="02020603050405020304" pitchFamily="18" charset="0"/>
              </a:rPr>
              <a:t>d.	</a:t>
            </a:r>
            <a:r>
              <a:rPr lang="zh-TW" altLang="en-US" dirty="0">
                <a:latin typeface="Times New Roman" panose="02020603050405020304" pitchFamily="18" charset="0"/>
              </a:rPr>
              <a:t>拉弓射箭：</a:t>
            </a:r>
            <a:r>
              <a:rPr lang="zh-TW" altLang="en-US" u="sng" dirty="0">
                <a:latin typeface="Times New Roman" panose="02020603050405020304" pitchFamily="18" charset="0"/>
              </a:rPr>
              <a:t>　　　　　</a:t>
            </a:r>
            <a:r>
              <a:rPr lang="zh-TW" altLang="en-US" dirty="0">
                <a:latin typeface="Times New Roman" panose="02020603050405020304" pitchFamily="18" charset="0"/>
              </a:rPr>
              <a:t>→ 動能。</a:t>
            </a:r>
          </a:p>
        </p:txBody>
      </p:sp>
      <p:sp>
        <p:nvSpPr>
          <p:cNvPr id="7" name="矩形 11">
            <a:extLst>
              <a:ext uri="{FF2B5EF4-FFF2-40B4-BE49-F238E27FC236}">
                <a16:creationId xmlns="" xmlns:a16="http://schemas.microsoft.com/office/drawing/2014/main" id="{519DDCEA-7CB2-058E-37D9-7CC3A7BCA1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67874" y="3104771"/>
            <a:ext cx="75679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zh-TW" altLang="en-US" sz="3200" dirty="0">
                <a:solidFill>
                  <a:srgbClr val="FF0000"/>
                </a:solidFill>
                <a:latin typeface="Times New Roman" panose="02020603050405020304" pitchFamily="18" charset="0"/>
                <a:ea typeface="微軟正黑體" panose="020B0604030504040204" pitchFamily="34" charset="-120"/>
              </a:rPr>
              <a:t>位 </a:t>
            </a:r>
          </a:p>
        </p:txBody>
      </p:sp>
      <p:sp>
        <p:nvSpPr>
          <p:cNvPr id="2" name="矩形 11">
            <a:extLst>
              <a:ext uri="{FF2B5EF4-FFF2-40B4-BE49-F238E27FC236}">
                <a16:creationId xmlns="" xmlns:a16="http://schemas.microsoft.com/office/drawing/2014/main" id="{1578F5F4-6FB6-41BC-18DA-92E5EBEDF2A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67284" y="3749706"/>
            <a:ext cx="75679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zh-TW" altLang="en-US" sz="3200" dirty="0">
                <a:solidFill>
                  <a:srgbClr val="FF0000"/>
                </a:solidFill>
                <a:latin typeface="Times New Roman" panose="02020603050405020304" pitchFamily="18" charset="0"/>
                <a:ea typeface="微軟正黑體" panose="020B0604030504040204" pitchFamily="34" charset="-120"/>
              </a:rPr>
              <a:t>光</a:t>
            </a:r>
          </a:p>
        </p:txBody>
      </p:sp>
      <p:sp>
        <p:nvSpPr>
          <p:cNvPr id="5" name="矩形 11">
            <a:extLst>
              <a:ext uri="{FF2B5EF4-FFF2-40B4-BE49-F238E27FC236}">
                <a16:creationId xmlns="" xmlns:a16="http://schemas.microsoft.com/office/drawing/2014/main" id="{B1454A95-3072-6DE2-9953-B6150677A0B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19354" y="3749706"/>
            <a:ext cx="75679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zh-TW" altLang="en-US" sz="3200" dirty="0">
                <a:solidFill>
                  <a:srgbClr val="FF0000"/>
                </a:solidFill>
                <a:latin typeface="Times New Roman" panose="02020603050405020304" pitchFamily="18" charset="0"/>
                <a:ea typeface="微軟正黑體" panose="020B0604030504040204" pitchFamily="34" charset="-120"/>
              </a:rPr>
              <a:t>熱</a:t>
            </a:r>
          </a:p>
        </p:txBody>
      </p:sp>
      <p:sp>
        <p:nvSpPr>
          <p:cNvPr id="6" name="矩形 11">
            <a:extLst>
              <a:ext uri="{FF2B5EF4-FFF2-40B4-BE49-F238E27FC236}">
                <a16:creationId xmlns="" xmlns:a16="http://schemas.microsoft.com/office/drawing/2014/main" id="{68FB014F-6C28-83B7-16A2-8EFC656964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33535" y="4410931"/>
            <a:ext cx="75679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zh-TW" altLang="en-US" sz="3200" dirty="0">
                <a:solidFill>
                  <a:srgbClr val="FF0000"/>
                </a:solidFill>
                <a:latin typeface="Times New Roman" panose="02020603050405020304" pitchFamily="18" charset="0"/>
                <a:ea typeface="微軟正黑體" panose="020B0604030504040204" pitchFamily="34" charset="-120"/>
              </a:rPr>
              <a:t>位</a:t>
            </a:r>
          </a:p>
        </p:txBody>
      </p:sp>
      <p:sp>
        <p:nvSpPr>
          <p:cNvPr id="8" name="矩形 11">
            <a:extLst>
              <a:ext uri="{FF2B5EF4-FFF2-40B4-BE49-F238E27FC236}">
                <a16:creationId xmlns="" xmlns:a16="http://schemas.microsoft.com/office/drawing/2014/main" id="{593F6C72-6525-4150-3203-C380FF9E629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55250" y="4410931"/>
            <a:ext cx="75679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zh-TW" altLang="en-US" sz="3200" dirty="0">
                <a:solidFill>
                  <a:srgbClr val="FF0000"/>
                </a:solidFill>
                <a:latin typeface="Times New Roman" panose="02020603050405020304" pitchFamily="18" charset="0"/>
                <a:ea typeface="微軟正黑體" panose="020B0604030504040204" pitchFamily="34" charset="-120"/>
              </a:rPr>
              <a:t>動</a:t>
            </a:r>
          </a:p>
        </p:txBody>
      </p:sp>
      <p:sp>
        <p:nvSpPr>
          <p:cNvPr id="9" name="矩形 11">
            <a:extLst>
              <a:ext uri="{FF2B5EF4-FFF2-40B4-BE49-F238E27FC236}">
                <a16:creationId xmlns="" xmlns:a16="http://schemas.microsoft.com/office/drawing/2014/main" id="{BC90F80B-95A9-64AA-11D9-DB728C61072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11994" y="5046301"/>
            <a:ext cx="1819571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zh-TW" altLang="en-US" sz="3200" dirty="0">
                <a:solidFill>
                  <a:srgbClr val="FF0000"/>
                </a:solidFill>
                <a:latin typeface="Times New Roman" panose="02020603050405020304" pitchFamily="18" charset="0"/>
                <a:ea typeface="微軟正黑體" panose="020B0604030504040204" pitchFamily="34" charset="-120"/>
              </a:rPr>
              <a:t>彈力位能 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7623044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2" grpId="0"/>
      <p:bldP spid="5" grpId="0"/>
      <p:bldP spid="6" grpId="0"/>
      <p:bldP spid="8" grpId="0"/>
      <p:bldP spid="9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版面配置區 2"/>
          <p:cNvSpPr>
            <a:spLocks noGrp="1"/>
          </p:cNvSpPr>
          <p:nvPr>
            <p:ph type="body" sz="quarter" idx="10"/>
          </p:nvPr>
        </p:nvSpPr>
        <p:spPr>
          <a:xfrm>
            <a:off x="450640" y="115362"/>
            <a:ext cx="8172000" cy="2097087"/>
          </a:xfrm>
          <a:prstGeom prst="rect">
            <a:avLst/>
          </a:prstGeom>
        </p:spPr>
        <p:txBody>
          <a:bodyPr/>
          <a:lstStyle/>
          <a:p>
            <a:pPr marL="514350" indent="-514350">
              <a:lnSpc>
                <a:spcPct val="100000"/>
              </a:lnSpc>
              <a:buFont typeface="+mj-lt"/>
              <a:buAutoNum type="arabicPeriod" startAt="5"/>
            </a:pPr>
            <a:r>
              <a:rPr lang="zh-TW" altLang="en-US" b="1" dirty="0">
                <a:latin typeface="Times New Roman" panose="02020603050405020304" pitchFamily="18" charset="0"/>
              </a:rPr>
              <a:t>能量與能源</a:t>
            </a:r>
            <a:endParaRPr lang="en-US" altLang="zh-TW" b="1" dirty="0">
              <a:latin typeface="Times New Roman" panose="02020603050405020304" pitchFamily="18" charset="0"/>
            </a:endParaRPr>
          </a:p>
          <a:p>
            <a:pPr marL="511175" indent="0" eaLnBrk="1" hangingPunct="1">
              <a:lnSpc>
                <a:spcPct val="100000"/>
              </a:lnSpc>
              <a:spcBef>
                <a:spcPts val="400"/>
              </a:spcBef>
              <a:buNone/>
            </a:pPr>
            <a:r>
              <a:rPr lang="en-US" altLang="zh-TW" dirty="0">
                <a:latin typeface="Times New Roman" panose="02020603050405020304" pitchFamily="18" charset="0"/>
              </a:rPr>
              <a:t>(1) </a:t>
            </a:r>
            <a:r>
              <a:rPr lang="zh-TW" altLang="en-US" dirty="0">
                <a:latin typeface="Times New Roman" panose="02020603050405020304" pitchFamily="18" charset="0"/>
              </a:rPr>
              <a:t>能量</a:t>
            </a:r>
          </a:p>
        </p:txBody>
      </p:sp>
      <p:graphicFrame>
        <p:nvGraphicFramePr>
          <p:cNvPr id="4" name="表格 3">
            <a:extLst>
              <a:ext uri="{FF2B5EF4-FFF2-40B4-BE49-F238E27FC236}">
                <a16:creationId xmlns="" xmlns:a16="http://schemas.microsoft.com/office/drawing/2014/main" id="{ED301A57-60A7-EEF6-296D-65CA79FAC89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68060129"/>
              </p:ext>
            </p:extLst>
          </p:nvPr>
        </p:nvGraphicFramePr>
        <p:xfrm>
          <a:off x="198001" y="1198636"/>
          <a:ext cx="8747999" cy="57244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450325">
                  <a:extLst>
                    <a:ext uri="{9D8B030D-6E8A-4147-A177-3AD203B41FA5}">
                      <a16:colId xmlns="" xmlns:a16="http://schemas.microsoft.com/office/drawing/2014/main" val="3350554071"/>
                    </a:ext>
                  </a:extLst>
                </a:gridCol>
                <a:gridCol w="7297674">
                  <a:extLst>
                    <a:ext uri="{9D8B030D-6E8A-4147-A177-3AD203B41FA5}">
                      <a16:colId xmlns="" xmlns:a16="http://schemas.microsoft.com/office/drawing/2014/main" val="3365451690"/>
                    </a:ext>
                  </a:extLst>
                </a:gridCol>
              </a:tblGrid>
              <a:tr h="780646">
                <a:tc>
                  <a:txBody>
                    <a:bodyPr/>
                    <a:lstStyle/>
                    <a:p>
                      <a:pPr marL="0" marR="36195" lvl="0" indent="0" algn="ctr" defTabSz="914400" rtl="0" eaLnBrk="1" fontAlgn="auto" latinLnBrk="0" hangingPunct="1">
                        <a:lnSpc>
                          <a:spcPct val="9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3200" b="1" kern="100" dirty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化學能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36195" algn="just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zh-TW" altLang="en-US" sz="3200" kern="100" dirty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物質內部儲存的能量，稱為化學能。化學能經化學變化轉變成其他能量釋放出來</a:t>
                      </a:r>
                      <a:endParaRPr lang="zh-TW" sz="3200" kern="100" dirty="0">
                        <a:latin typeface="Times New Roman" panose="02020603050405020304" pitchFamily="18" charset="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463937338"/>
                  </a:ext>
                </a:extLst>
              </a:tr>
              <a:tr h="384507">
                <a:tc>
                  <a:txBody>
                    <a:bodyPr/>
                    <a:lstStyle/>
                    <a:p>
                      <a:pPr marL="0" marR="36195"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zh-TW" altLang="en-US" sz="3200" b="1" kern="100" dirty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電能</a:t>
                      </a:r>
                      <a:endParaRPr lang="zh-TW" sz="3200" b="1" kern="100" dirty="0">
                        <a:latin typeface="Times New Roman" panose="02020603050405020304" pitchFamily="18" charset="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180340" algn="just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zh-TW" altLang="en-US" sz="3200" kern="100" dirty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電荷運動所產生的能量</a:t>
                      </a:r>
                      <a:endParaRPr lang="zh-TW" sz="3200" kern="100" dirty="0">
                        <a:latin typeface="Times New Roman" panose="02020603050405020304" pitchFamily="18" charset="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45646721"/>
                  </a:ext>
                </a:extLst>
              </a:tr>
              <a:tr h="532636">
                <a:tc>
                  <a:txBody>
                    <a:bodyPr/>
                    <a:lstStyle/>
                    <a:p>
                      <a:pPr marL="0" marR="36195"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zh-TW" altLang="en-US" sz="3200" b="1" kern="100" dirty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熱能</a:t>
                      </a:r>
                      <a:endParaRPr lang="zh-TW" sz="3200" b="1" kern="100" dirty="0">
                        <a:latin typeface="Times New Roman" panose="02020603050405020304" pitchFamily="18" charset="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36195" algn="just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zh-TW" altLang="en-US" sz="3200" kern="100" dirty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熱能可使得物質溫度升高或使狀態改變</a:t>
                      </a:r>
                      <a:endParaRPr lang="zh-TW" sz="3200" kern="100" dirty="0">
                        <a:latin typeface="Times New Roman" panose="02020603050405020304" pitchFamily="18" charset="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192281048"/>
                  </a:ext>
                </a:extLst>
              </a:tr>
              <a:tr h="532636">
                <a:tc>
                  <a:txBody>
                    <a:bodyPr/>
                    <a:lstStyle/>
                    <a:p>
                      <a:pPr marL="0" marR="36195"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zh-TW" altLang="en-US" sz="3200" b="1" kern="100" dirty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光能</a:t>
                      </a:r>
                      <a:endParaRPr lang="zh-TW" sz="3200" b="1" kern="100" dirty="0">
                        <a:latin typeface="Times New Roman" panose="02020603050405020304" pitchFamily="18" charset="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36195" algn="just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zh-TW" altLang="en-US" sz="3200" kern="100" dirty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用凸透鏡聚集太陽光，可點燃火柴，顯示光是一種能量</a:t>
                      </a:r>
                      <a:endParaRPr lang="zh-TW" sz="3200" kern="100" dirty="0">
                        <a:latin typeface="Times New Roman" panose="02020603050405020304" pitchFamily="18" charset="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104663666"/>
                  </a:ext>
                </a:extLst>
              </a:tr>
              <a:tr h="780646">
                <a:tc>
                  <a:txBody>
                    <a:bodyPr/>
                    <a:lstStyle/>
                    <a:p>
                      <a:pPr marL="0" marR="36195" lvl="0" indent="0" algn="ctr" defTabSz="914400" rtl="0" eaLnBrk="1" fontAlgn="auto" latinLnBrk="0" hangingPunct="1">
                        <a:lnSpc>
                          <a:spcPct val="9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3200" b="1" kern="100" dirty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核能</a:t>
                      </a:r>
                      <a:endParaRPr lang="zh-TW" sz="3200" b="1" kern="100" dirty="0">
                        <a:latin typeface="Times New Roman" panose="02020603050405020304" pitchFamily="18" charset="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36195" algn="just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zh-TW" altLang="en-US" sz="3200" kern="100" dirty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原子核反應時所釋放出來的能量，稱為原子核能，簡稱核能或原子能。是近代所發現最強大的能量</a:t>
                      </a:r>
                      <a:endParaRPr lang="zh-TW" sz="3200" kern="100" dirty="0">
                        <a:latin typeface="Times New Roman" panose="02020603050405020304" pitchFamily="18" charset="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2268326836"/>
                  </a:ext>
                </a:extLst>
              </a:tr>
            </a:tbl>
          </a:graphicData>
        </a:graphic>
      </p:graphicFrame>
      <p:grpSp>
        <p:nvGrpSpPr>
          <p:cNvPr id="22" name="群組 21">
            <a:extLst>
              <a:ext uri="{FF2B5EF4-FFF2-40B4-BE49-F238E27FC236}">
                <a16:creationId xmlns="" xmlns:a16="http://schemas.microsoft.com/office/drawing/2014/main" id="{F5FFB1EC-2437-7B70-2822-91C135F14F01}"/>
              </a:ext>
            </a:extLst>
          </p:cNvPr>
          <p:cNvGrpSpPr/>
          <p:nvPr/>
        </p:nvGrpSpPr>
        <p:grpSpPr>
          <a:xfrm>
            <a:off x="8690305" y="6425280"/>
            <a:ext cx="360000" cy="360000"/>
            <a:chOff x="1983179" y="1757548"/>
            <a:chExt cx="360000" cy="360000"/>
          </a:xfrm>
        </p:grpSpPr>
        <p:sp>
          <p:nvSpPr>
            <p:cNvPr id="23" name="橢圓 22">
              <a:hlinkClick r:id="" action="ppaction://hlinkshowjump?jump=endshow"/>
              <a:extLst>
                <a:ext uri="{FF2B5EF4-FFF2-40B4-BE49-F238E27FC236}">
                  <a16:creationId xmlns="" xmlns:a16="http://schemas.microsoft.com/office/drawing/2014/main" id="{A350976F-C37B-092D-7C22-31A48D89857A}"/>
                </a:ext>
              </a:extLst>
            </p:cNvPr>
            <p:cNvSpPr/>
            <p:nvPr userDrawn="1"/>
          </p:nvSpPr>
          <p:spPr bwMode="auto">
            <a:xfrm>
              <a:off x="1983179" y="1757548"/>
              <a:ext cx="360000" cy="360000"/>
            </a:xfrm>
            <a:prstGeom prst="ellipse">
              <a:avLst/>
            </a:prstGeom>
            <a:solidFill>
              <a:srgbClr val="3377BA"/>
            </a:solidFill>
            <a:ln>
              <a:noFill/>
            </a:ln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10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2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標楷體" pitchFamily="65" charset="-120"/>
                <a:ea typeface="標楷體" pitchFamily="65" charset="-120"/>
              </a:endParaRPr>
            </a:p>
          </p:txBody>
        </p:sp>
        <p:sp>
          <p:nvSpPr>
            <p:cNvPr id="24" name="乘號 23">
              <a:hlinkClick r:id="" action="ppaction://hlinkshowjump?jump=endshow"/>
              <a:extLst>
                <a:ext uri="{FF2B5EF4-FFF2-40B4-BE49-F238E27FC236}">
                  <a16:creationId xmlns="" xmlns:a16="http://schemas.microsoft.com/office/drawing/2014/main" id="{57C4A2E2-7F63-C761-80C0-B31CCFCBB181}"/>
                </a:ext>
              </a:extLst>
            </p:cNvPr>
            <p:cNvSpPr/>
            <p:nvPr userDrawn="1"/>
          </p:nvSpPr>
          <p:spPr bwMode="auto">
            <a:xfrm>
              <a:off x="2001179" y="1793548"/>
              <a:ext cx="324000" cy="288000"/>
            </a:xfrm>
            <a:prstGeom prst="mathMultiply">
              <a:avLst/>
            </a:prstGeom>
            <a:solidFill>
              <a:schemeClr val="bg1"/>
            </a:solidFill>
            <a:ln>
              <a:noFill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10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2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標楷體" pitchFamily="65" charset="-120"/>
                <a:ea typeface="標楷體" pitchFamily="65" charset="-120"/>
              </a:endParaRPr>
            </a:p>
          </p:txBody>
        </p:sp>
      </p:grpSp>
      <p:grpSp>
        <p:nvGrpSpPr>
          <p:cNvPr id="25" name="群組 24">
            <a:extLst>
              <a:ext uri="{FF2B5EF4-FFF2-40B4-BE49-F238E27FC236}">
                <a16:creationId xmlns="" xmlns:a16="http://schemas.microsoft.com/office/drawing/2014/main" id="{D00AFE80-32BC-3199-2AE3-E127ABAE6FFD}"/>
              </a:ext>
            </a:extLst>
          </p:cNvPr>
          <p:cNvGrpSpPr/>
          <p:nvPr/>
        </p:nvGrpSpPr>
        <p:grpSpPr>
          <a:xfrm>
            <a:off x="8309380" y="6425280"/>
            <a:ext cx="360000" cy="360000"/>
            <a:chOff x="1983179" y="1757548"/>
            <a:chExt cx="360000" cy="360000"/>
          </a:xfrm>
        </p:grpSpPr>
        <p:sp>
          <p:nvSpPr>
            <p:cNvPr id="26" name="橢圓 25">
              <a:hlinkClick r:id="" action="ppaction://hlinkshowjump?jump=nextslide"/>
              <a:extLst>
                <a:ext uri="{FF2B5EF4-FFF2-40B4-BE49-F238E27FC236}">
                  <a16:creationId xmlns="" xmlns:a16="http://schemas.microsoft.com/office/drawing/2014/main" id="{16F766D6-D0AB-2A67-309D-F67FD56073AB}"/>
                </a:ext>
              </a:extLst>
            </p:cNvPr>
            <p:cNvSpPr/>
            <p:nvPr userDrawn="1"/>
          </p:nvSpPr>
          <p:spPr bwMode="auto">
            <a:xfrm>
              <a:off x="1983179" y="1757548"/>
              <a:ext cx="360000" cy="360000"/>
            </a:xfrm>
            <a:prstGeom prst="ellipse">
              <a:avLst/>
            </a:prstGeom>
            <a:solidFill>
              <a:srgbClr val="3377BA"/>
            </a:solidFill>
            <a:ln>
              <a:noFill/>
            </a:ln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10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2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標楷體" pitchFamily="65" charset="-120"/>
                <a:ea typeface="標楷體" pitchFamily="65" charset="-120"/>
              </a:endParaRPr>
            </a:p>
          </p:txBody>
        </p:sp>
        <p:sp>
          <p:nvSpPr>
            <p:cNvPr id="27" name="等腰三角形 26">
              <a:hlinkClick r:id="" action="ppaction://hlinkshowjump?jump=nextslide"/>
              <a:extLst>
                <a:ext uri="{FF2B5EF4-FFF2-40B4-BE49-F238E27FC236}">
                  <a16:creationId xmlns="" xmlns:a16="http://schemas.microsoft.com/office/drawing/2014/main" id="{1F175FD4-A025-2DB7-7DD5-D9D7F21325D3}"/>
                </a:ext>
              </a:extLst>
            </p:cNvPr>
            <p:cNvSpPr/>
            <p:nvPr userDrawn="1"/>
          </p:nvSpPr>
          <p:spPr bwMode="auto">
            <a:xfrm rot="5400000">
              <a:off x="2074422" y="1847548"/>
              <a:ext cx="252000" cy="180000"/>
            </a:xfrm>
            <a:prstGeom prst="triangle">
              <a:avLst/>
            </a:prstGeom>
            <a:solidFill>
              <a:schemeClr val="bg1"/>
            </a:solidFill>
            <a:ln>
              <a:noFill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10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2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標楷體" pitchFamily="65" charset="-120"/>
                <a:ea typeface="標楷體" pitchFamily="65" charset="-120"/>
              </a:endParaRPr>
            </a:p>
          </p:txBody>
        </p:sp>
      </p:grpSp>
      <p:grpSp>
        <p:nvGrpSpPr>
          <p:cNvPr id="28" name="群組 27">
            <a:extLst>
              <a:ext uri="{FF2B5EF4-FFF2-40B4-BE49-F238E27FC236}">
                <a16:creationId xmlns="" xmlns:a16="http://schemas.microsoft.com/office/drawing/2014/main" id="{7DCFA0AF-7B8A-88CD-2E41-C10D32F9B6A1}"/>
              </a:ext>
            </a:extLst>
          </p:cNvPr>
          <p:cNvGrpSpPr/>
          <p:nvPr/>
        </p:nvGrpSpPr>
        <p:grpSpPr>
          <a:xfrm flipH="1">
            <a:off x="7547532" y="6425280"/>
            <a:ext cx="360000" cy="360000"/>
            <a:chOff x="1983179" y="1757548"/>
            <a:chExt cx="360000" cy="360000"/>
          </a:xfrm>
        </p:grpSpPr>
        <p:sp>
          <p:nvSpPr>
            <p:cNvPr id="29" name="橢圓 28">
              <a:hlinkClick r:id="" action="ppaction://hlinkshowjump?jump=previousslide"/>
              <a:extLst>
                <a:ext uri="{FF2B5EF4-FFF2-40B4-BE49-F238E27FC236}">
                  <a16:creationId xmlns="" xmlns:a16="http://schemas.microsoft.com/office/drawing/2014/main" id="{6C7A7149-6C16-C4BE-EE99-1C35332B995D}"/>
                </a:ext>
              </a:extLst>
            </p:cNvPr>
            <p:cNvSpPr/>
            <p:nvPr userDrawn="1"/>
          </p:nvSpPr>
          <p:spPr bwMode="auto">
            <a:xfrm>
              <a:off x="1983179" y="1757548"/>
              <a:ext cx="360000" cy="360000"/>
            </a:xfrm>
            <a:prstGeom prst="ellipse">
              <a:avLst/>
            </a:prstGeom>
            <a:solidFill>
              <a:srgbClr val="3377BA"/>
            </a:solidFill>
            <a:ln>
              <a:noFill/>
            </a:ln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10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2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標楷體" pitchFamily="65" charset="-120"/>
                <a:ea typeface="標楷體" pitchFamily="65" charset="-120"/>
              </a:endParaRPr>
            </a:p>
          </p:txBody>
        </p:sp>
        <p:sp>
          <p:nvSpPr>
            <p:cNvPr id="30" name="等腰三角形 29">
              <a:hlinkClick r:id="" action="ppaction://hlinkshowjump?jump=previousslide"/>
              <a:extLst>
                <a:ext uri="{FF2B5EF4-FFF2-40B4-BE49-F238E27FC236}">
                  <a16:creationId xmlns="" xmlns:a16="http://schemas.microsoft.com/office/drawing/2014/main" id="{4438B789-2972-B36E-55D9-84A56512E596}"/>
                </a:ext>
              </a:extLst>
            </p:cNvPr>
            <p:cNvSpPr/>
            <p:nvPr userDrawn="1"/>
          </p:nvSpPr>
          <p:spPr bwMode="auto">
            <a:xfrm rot="5400000">
              <a:off x="2074422" y="1847548"/>
              <a:ext cx="252000" cy="180000"/>
            </a:xfrm>
            <a:prstGeom prst="triangle">
              <a:avLst/>
            </a:prstGeom>
            <a:solidFill>
              <a:schemeClr val="bg1"/>
            </a:solidFill>
            <a:ln>
              <a:noFill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10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2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標楷體" pitchFamily="65" charset="-120"/>
                <a:ea typeface="標楷體" pitchFamily="65" charset="-120"/>
              </a:endParaRPr>
            </a:p>
          </p:txBody>
        </p:sp>
      </p:grpSp>
      <p:grpSp>
        <p:nvGrpSpPr>
          <p:cNvPr id="31" name="群組 30">
            <a:extLst>
              <a:ext uri="{FF2B5EF4-FFF2-40B4-BE49-F238E27FC236}">
                <a16:creationId xmlns="" xmlns:a16="http://schemas.microsoft.com/office/drawing/2014/main" id="{FB756635-5355-95EC-1A18-6820ED242C44}"/>
              </a:ext>
            </a:extLst>
          </p:cNvPr>
          <p:cNvGrpSpPr/>
          <p:nvPr/>
        </p:nvGrpSpPr>
        <p:grpSpPr>
          <a:xfrm>
            <a:off x="7928456" y="6425280"/>
            <a:ext cx="360000" cy="360000"/>
            <a:chOff x="7642461" y="6618625"/>
            <a:chExt cx="360000" cy="360000"/>
          </a:xfrm>
        </p:grpSpPr>
        <p:sp>
          <p:nvSpPr>
            <p:cNvPr id="32" name="橢圓 31">
              <a:hlinkClick r:id="" action="ppaction://hlinkshowjump?jump=firstslide"/>
              <a:extLst>
                <a:ext uri="{FF2B5EF4-FFF2-40B4-BE49-F238E27FC236}">
                  <a16:creationId xmlns="" xmlns:a16="http://schemas.microsoft.com/office/drawing/2014/main" id="{E9EC2629-5F2F-1CB3-B0CD-919FD2BA34D0}"/>
                </a:ext>
              </a:extLst>
            </p:cNvPr>
            <p:cNvSpPr/>
            <p:nvPr userDrawn="1"/>
          </p:nvSpPr>
          <p:spPr bwMode="auto">
            <a:xfrm flipH="1">
              <a:off x="7642461" y="6618625"/>
              <a:ext cx="360000" cy="360000"/>
            </a:xfrm>
            <a:prstGeom prst="ellipse">
              <a:avLst/>
            </a:prstGeom>
            <a:solidFill>
              <a:srgbClr val="3377BA"/>
            </a:solidFill>
            <a:ln>
              <a:noFill/>
            </a:ln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10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2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標楷體" pitchFamily="65" charset="-120"/>
                <a:ea typeface="標楷體" pitchFamily="65" charset="-120"/>
              </a:endParaRPr>
            </a:p>
          </p:txBody>
        </p:sp>
        <p:sp>
          <p:nvSpPr>
            <p:cNvPr id="33" name="Rectangle 9">
              <a:hlinkClick r:id="" action="ppaction://hlinkshowjump?jump=firstslide"/>
              <a:extLst>
                <a:ext uri="{FF2B5EF4-FFF2-40B4-BE49-F238E27FC236}">
                  <a16:creationId xmlns="" xmlns:a16="http://schemas.microsoft.com/office/drawing/2014/main" id="{C9F01B22-A070-7FFC-5643-ED3EF529EA95}"/>
                </a:ext>
              </a:extLst>
            </p:cNvPr>
            <p:cNvSpPr/>
            <p:nvPr userDrawn="1"/>
          </p:nvSpPr>
          <p:spPr>
            <a:xfrm>
              <a:off x="7696461" y="6690625"/>
              <a:ext cx="252000" cy="216000"/>
            </a:xfrm>
            <a:custGeom>
              <a:avLst/>
              <a:gdLst/>
              <a:ahLst/>
              <a:cxnLst/>
              <a:rect l="l" t="t" r="r" b="b"/>
              <a:pathLst>
                <a:path w="3228210" h="3222968">
                  <a:moveTo>
                    <a:pt x="1619999" y="642446"/>
                  </a:moveTo>
                  <a:lnTo>
                    <a:pt x="2664115" y="1686562"/>
                  </a:lnTo>
                  <a:lnTo>
                    <a:pt x="2664116" y="1686562"/>
                  </a:lnTo>
                  <a:lnTo>
                    <a:pt x="2664116" y="3222968"/>
                  </a:lnTo>
                  <a:lnTo>
                    <a:pt x="2015013" y="3222968"/>
                  </a:lnTo>
                  <a:lnTo>
                    <a:pt x="2015013" y="2511495"/>
                  </a:lnTo>
                  <a:cubicBezTo>
                    <a:pt x="2015013" y="2399422"/>
                    <a:pt x="1924159" y="2308568"/>
                    <a:pt x="1812086" y="2308568"/>
                  </a:cubicBezTo>
                  <a:lnTo>
                    <a:pt x="1427912" y="2308568"/>
                  </a:lnTo>
                  <a:cubicBezTo>
                    <a:pt x="1315839" y="2308568"/>
                    <a:pt x="1224985" y="2399422"/>
                    <a:pt x="1224985" y="2511495"/>
                  </a:cubicBezTo>
                  <a:lnTo>
                    <a:pt x="1224985" y="3222968"/>
                  </a:lnTo>
                  <a:lnTo>
                    <a:pt x="575882" y="3222968"/>
                  </a:lnTo>
                  <a:lnTo>
                    <a:pt x="575882" y="1686562"/>
                  </a:lnTo>
                  <a:lnTo>
                    <a:pt x="575884" y="1686562"/>
                  </a:lnTo>
                  <a:close/>
                  <a:moveTo>
                    <a:pt x="509997" y="122689"/>
                  </a:moveTo>
                  <a:lnTo>
                    <a:pt x="942045" y="122689"/>
                  </a:lnTo>
                  <a:lnTo>
                    <a:pt x="942045" y="542556"/>
                  </a:lnTo>
                  <a:lnTo>
                    <a:pt x="509997" y="974604"/>
                  </a:lnTo>
                  <a:close/>
                  <a:moveTo>
                    <a:pt x="1620001" y="7099"/>
                  </a:moveTo>
                  <a:lnTo>
                    <a:pt x="3228210" y="1686560"/>
                  </a:lnTo>
                  <a:lnTo>
                    <a:pt x="2900441" y="1686560"/>
                  </a:lnTo>
                  <a:lnTo>
                    <a:pt x="1620001" y="349390"/>
                  </a:lnTo>
                  <a:close/>
                  <a:moveTo>
                    <a:pt x="1619999" y="0"/>
                  </a:moveTo>
                  <a:lnTo>
                    <a:pt x="1619999" y="342291"/>
                  </a:lnTo>
                  <a:lnTo>
                    <a:pt x="330172" y="1679462"/>
                  </a:lnTo>
                  <a:lnTo>
                    <a:pt x="0" y="167946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0"/>
            </a:p>
          </p:txBody>
        </p:sp>
      </p:grpSp>
    </p:spTree>
    <p:custDataLst>
      <p:tags r:id="rId1"/>
    </p:custDataLst>
    <p:extLst>
      <p:ext uri="{BB962C8B-B14F-4D97-AF65-F5344CB8AC3E}">
        <p14:creationId xmlns:p14="http://schemas.microsoft.com/office/powerpoint/2010/main" val="32328830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版面配置區 2"/>
          <p:cNvSpPr>
            <a:spLocks noGrp="1"/>
          </p:cNvSpPr>
          <p:nvPr>
            <p:ph type="body" sz="quarter" idx="4294967295"/>
          </p:nvPr>
        </p:nvSpPr>
        <p:spPr>
          <a:xfrm>
            <a:off x="450640" y="620689"/>
            <a:ext cx="8172000" cy="588680"/>
          </a:xfrm>
          <a:prstGeom prst="rect">
            <a:avLst/>
          </a:prstGeom>
        </p:spPr>
        <p:txBody>
          <a:bodyPr/>
          <a:lstStyle/>
          <a:p>
            <a:pPr marL="514350" indent="-514350">
              <a:lnSpc>
                <a:spcPct val="120000"/>
              </a:lnSpc>
              <a:spcBef>
                <a:spcPts val="700"/>
              </a:spcBef>
              <a:buFont typeface="+mj-lt"/>
              <a:buAutoNum type="arabicPeriod" startAt="5"/>
            </a:pPr>
            <a:r>
              <a:rPr lang="zh-TW" altLang="en-US" b="1" dirty="0">
                <a:latin typeface="Times New Roman" panose="02020603050405020304" pitchFamily="18" charset="0"/>
              </a:rPr>
              <a:t>能量與能源</a:t>
            </a:r>
            <a:endParaRPr lang="en-US" altLang="zh-TW" b="1" dirty="0">
              <a:latin typeface="Times New Roman" panose="02020603050405020304" pitchFamily="18" charset="0"/>
            </a:endParaRPr>
          </a:p>
          <a:p>
            <a:pPr marL="511175" indent="0" eaLnBrk="1" hangingPunct="1">
              <a:lnSpc>
                <a:spcPct val="120000"/>
              </a:lnSpc>
              <a:spcBef>
                <a:spcPts val="700"/>
              </a:spcBef>
              <a:buNone/>
            </a:pPr>
            <a:r>
              <a:rPr lang="en-US" altLang="zh-TW" dirty="0">
                <a:latin typeface="Times New Roman" panose="02020603050405020304" pitchFamily="18" charset="0"/>
              </a:rPr>
              <a:t>(2) </a:t>
            </a:r>
            <a:r>
              <a:rPr lang="zh-TW" altLang="en-US">
                <a:latin typeface="Times New Roman" panose="02020603050405020304" pitchFamily="18" charset="0"/>
              </a:rPr>
              <a:t>能源</a:t>
            </a:r>
            <a:r>
              <a:rPr lang="zh-TW" altLang="en-US" smtClean="0">
                <a:latin typeface="Times New Roman" panose="02020603050405020304" pitchFamily="18" charset="0"/>
              </a:rPr>
              <a:t>：能</a:t>
            </a:r>
            <a:r>
              <a:rPr lang="zh-TW" altLang="en-US" dirty="0">
                <a:latin typeface="Times New Roman" panose="02020603050405020304" pitchFamily="18" charset="0"/>
              </a:rPr>
              <a:t>量的來源。</a:t>
            </a:r>
          </a:p>
        </p:txBody>
      </p:sp>
      <p:graphicFrame>
        <p:nvGraphicFramePr>
          <p:cNvPr id="4" name="表格 3">
            <a:extLst>
              <a:ext uri="{FF2B5EF4-FFF2-40B4-BE49-F238E27FC236}">
                <a16:creationId xmlns="" xmlns:a16="http://schemas.microsoft.com/office/drawing/2014/main" id="{8D4A10AC-9BC6-C297-677A-278C33E6A7C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54975097"/>
              </p:ext>
            </p:extLst>
          </p:nvPr>
        </p:nvGraphicFramePr>
        <p:xfrm>
          <a:off x="198001" y="1916832"/>
          <a:ext cx="8747999" cy="46051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100031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3323984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3323984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37972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zh-TW" altLang="en-US" sz="3200" dirty="0">
                        <a:latin typeface="Times New Roman" panose="02020603050405020304" pitchFamily="18" charset="0"/>
                        <a:ea typeface="微軟正黑體" panose="020B0604030504040204" pitchFamily="34" charset="-120"/>
                      </a:endParaRP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6195" marR="36195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3200" b="1" kern="100" dirty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定義</a:t>
                      </a:r>
                      <a:endParaRPr lang="zh-TW" sz="3200" b="1" kern="100" dirty="0">
                        <a:latin typeface="Times New Roman" panose="02020603050405020304" pitchFamily="18" charset="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6195" marR="36195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3200" b="1" kern="100" dirty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實例</a:t>
                      </a:r>
                      <a:endParaRPr lang="zh-TW" sz="3200" b="1" kern="100" dirty="0">
                        <a:latin typeface="Times New Roman" panose="02020603050405020304" pitchFamily="18" charset="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1372339">
                <a:tc>
                  <a:txBody>
                    <a:bodyPr/>
                    <a:lstStyle/>
                    <a:p>
                      <a:pPr marL="0" marR="36195" algn="ctr">
                        <a:lnSpc>
                          <a:spcPct val="120000"/>
                        </a:lnSpc>
                        <a:spcAft>
                          <a:spcPts val="1000"/>
                        </a:spcAft>
                      </a:pPr>
                      <a:r>
                        <a:rPr lang="en-US" altLang="zh-TW" sz="3200" b="0" u="sng" kern="1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                  </a:t>
                      </a:r>
                      <a:r>
                        <a:rPr lang="en-US" altLang="zh-TW" sz="300" b="0" u="sng" kern="100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.</a:t>
                      </a:r>
                      <a:r>
                        <a:rPr lang="en-US" altLang="zh-TW" sz="3200" b="0" u="sng" kern="100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/>
                      </a:r>
                      <a:br>
                        <a:rPr lang="en-US" altLang="zh-TW" sz="3200" b="0" u="sng" kern="100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</a:br>
                      <a:r>
                        <a:rPr lang="zh-TW" altLang="en-US" sz="3200" b="0" kern="100" dirty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能源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36195" marR="36195" algn="just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zh-TW" altLang="en-US" sz="3200" b="0" kern="100" dirty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自然界會持續不斷補充的能量，在人類的有生之年都不會耗盡</a:t>
                      </a: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6195" marR="36195" algn="just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zh-TW" altLang="en-US" sz="3200" b="0" kern="100" dirty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太陽能、風力、水力、生質能</a:t>
                      </a:r>
                      <a:endParaRPr lang="zh-TW" sz="3200" b="0" kern="100" dirty="0">
                        <a:latin typeface="Times New Roman" panose="02020603050405020304" pitchFamily="18" charset="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1372339">
                <a:tc>
                  <a:txBody>
                    <a:bodyPr/>
                    <a:lstStyle/>
                    <a:p>
                      <a:pPr marL="36195" marR="36195" algn="ctr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en-US" altLang="zh-TW" sz="3200" b="0" u="sng" kern="1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                  </a:t>
                      </a:r>
                      <a:r>
                        <a:rPr lang="en-US" altLang="zh-TW" sz="300" b="0" u="sng" kern="100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.</a:t>
                      </a:r>
                      <a:r>
                        <a:rPr lang="en-US" altLang="zh-TW" sz="3200" b="0" u="sng" kern="100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/>
                      </a:r>
                      <a:br>
                        <a:rPr lang="en-US" altLang="zh-TW" sz="3200" b="0" u="sng" kern="100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</a:br>
                      <a:r>
                        <a:rPr lang="zh-TW" altLang="en-US" sz="3200" b="0" kern="100" dirty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能源</a:t>
                      </a:r>
                      <a:endParaRPr lang="zh-TW" sz="3200" b="0" kern="100" dirty="0">
                        <a:latin typeface="Times New Roman" panose="02020603050405020304" pitchFamily="18" charset="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36195" marR="180340" algn="just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zh-TW" altLang="en-US" sz="3200" b="0" kern="100" dirty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蘊藏量有限的能源，經人類大量開發後，目前正快速減少</a:t>
                      </a: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6195" marR="180340" algn="l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zh-TW" altLang="en-US" sz="3200" b="0" kern="100" dirty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化石能源（如煤、石油和天然氣）、核能</a:t>
                      </a:r>
                      <a:endParaRPr lang="zh-TW" sz="3200" b="0" kern="100" dirty="0">
                        <a:latin typeface="Times New Roman" panose="02020603050405020304" pitchFamily="18" charset="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</a:tbl>
          </a:graphicData>
        </a:graphic>
      </p:graphicFrame>
      <p:grpSp>
        <p:nvGrpSpPr>
          <p:cNvPr id="10" name="群組 9">
            <a:extLst>
              <a:ext uri="{FF2B5EF4-FFF2-40B4-BE49-F238E27FC236}">
                <a16:creationId xmlns="" xmlns:a16="http://schemas.microsoft.com/office/drawing/2014/main" id="{C063E4B2-066D-C6D9-9ECF-2004ADD058D8}"/>
              </a:ext>
            </a:extLst>
          </p:cNvPr>
          <p:cNvGrpSpPr/>
          <p:nvPr/>
        </p:nvGrpSpPr>
        <p:grpSpPr>
          <a:xfrm>
            <a:off x="8690305" y="6425280"/>
            <a:ext cx="360000" cy="360000"/>
            <a:chOff x="1983179" y="1757548"/>
            <a:chExt cx="360000" cy="360000"/>
          </a:xfrm>
        </p:grpSpPr>
        <p:sp>
          <p:nvSpPr>
            <p:cNvPr id="11" name="橢圓 10">
              <a:hlinkClick r:id="" action="ppaction://hlinkshowjump?jump=endshow"/>
              <a:extLst>
                <a:ext uri="{FF2B5EF4-FFF2-40B4-BE49-F238E27FC236}">
                  <a16:creationId xmlns="" xmlns:a16="http://schemas.microsoft.com/office/drawing/2014/main" id="{1CC74BB4-CBBF-855B-9502-C5D1051B5686}"/>
                </a:ext>
              </a:extLst>
            </p:cNvPr>
            <p:cNvSpPr/>
            <p:nvPr userDrawn="1"/>
          </p:nvSpPr>
          <p:spPr bwMode="auto">
            <a:xfrm>
              <a:off x="1983179" y="1757548"/>
              <a:ext cx="360000" cy="360000"/>
            </a:xfrm>
            <a:prstGeom prst="ellipse">
              <a:avLst/>
            </a:prstGeom>
            <a:solidFill>
              <a:srgbClr val="3377BA"/>
            </a:solidFill>
            <a:ln>
              <a:noFill/>
            </a:ln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10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2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標楷體" pitchFamily="65" charset="-120"/>
                <a:ea typeface="標楷體" pitchFamily="65" charset="-120"/>
              </a:endParaRPr>
            </a:p>
          </p:txBody>
        </p:sp>
        <p:sp>
          <p:nvSpPr>
            <p:cNvPr id="12" name="乘號 11">
              <a:hlinkClick r:id="" action="ppaction://hlinkshowjump?jump=endshow"/>
              <a:extLst>
                <a:ext uri="{FF2B5EF4-FFF2-40B4-BE49-F238E27FC236}">
                  <a16:creationId xmlns="" xmlns:a16="http://schemas.microsoft.com/office/drawing/2014/main" id="{57DE08C1-663B-60F2-7719-17F97B25FF7C}"/>
                </a:ext>
              </a:extLst>
            </p:cNvPr>
            <p:cNvSpPr/>
            <p:nvPr userDrawn="1"/>
          </p:nvSpPr>
          <p:spPr bwMode="auto">
            <a:xfrm>
              <a:off x="2001179" y="1793548"/>
              <a:ext cx="324000" cy="288000"/>
            </a:xfrm>
            <a:prstGeom prst="mathMultiply">
              <a:avLst/>
            </a:prstGeom>
            <a:solidFill>
              <a:schemeClr val="bg1"/>
            </a:solidFill>
            <a:ln>
              <a:noFill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10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2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標楷體" pitchFamily="65" charset="-120"/>
                <a:ea typeface="標楷體" pitchFamily="65" charset="-120"/>
              </a:endParaRPr>
            </a:p>
          </p:txBody>
        </p:sp>
      </p:grpSp>
      <p:grpSp>
        <p:nvGrpSpPr>
          <p:cNvPr id="13" name="群組 12">
            <a:extLst>
              <a:ext uri="{FF2B5EF4-FFF2-40B4-BE49-F238E27FC236}">
                <a16:creationId xmlns="" xmlns:a16="http://schemas.microsoft.com/office/drawing/2014/main" id="{FE70C225-516B-6A36-9578-B626DDB5B7D3}"/>
              </a:ext>
            </a:extLst>
          </p:cNvPr>
          <p:cNvGrpSpPr/>
          <p:nvPr/>
        </p:nvGrpSpPr>
        <p:grpSpPr>
          <a:xfrm>
            <a:off x="8309380" y="6425280"/>
            <a:ext cx="360000" cy="360000"/>
            <a:chOff x="1983179" y="1757548"/>
            <a:chExt cx="360000" cy="360000"/>
          </a:xfrm>
        </p:grpSpPr>
        <p:sp>
          <p:nvSpPr>
            <p:cNvPr id="14" name="橢圓 13">
              <a:hlinkClick r:id="" action="ppaction://hlinkshowjump?jump=nextslide"/>
              <a:extLst>
                <a:ext uri="{FF2B5EF4-FFF2-40B4-BE49-F238E27FC236}">
                  <a16:creationId xmlns="" xmlns:a16="http://schemas.microsoft.com/office/drawing/2014/main" id="{1CE0ABC0-B456-3A58-D6EB-45F48867BA4D}"/>
                </a:ext>
              </a:extLst>
            </p:cNvPr>
            <p:cNvSpPr/>
            <p:nvPr userDrawn="1"/>
          </p:nvSpPr>
          <p:spPr bwMode="auto">
            <a:xfrm>
              <a:off x="1983179" y="1757548"/>
              <a:ext cx="360000" cy="360000"/>
            </a:xfrm>
            <a:prstGeom prst="ellipse">
              <a:avLst/>
            </a:prstGeom>
            <a:solidFill>
              <a:srgbClr val="3377BA"/>
            </a:solidFill>
            <a:ln>
              <a:noFill/>
            </a:ln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10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2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標楷體" pitchFamily="65" charset="-120"/>
                <a:ea typeface="標楷體" pitchFamily="65" charset="-120"/>
              </a:endParaRPr>
            </a:p>
          </p:txBody>
        </p:sp>
        <p:sp>
          <p:nvSpPr>
            <p:cNvPr id="15" name="等腰三角形 14">
              <a:hlinkClick r:id="" action="ppaction://hlinkshowjump?jump=nextslide"/>
              <a:extLst>
                <a:ext uri="{FF2B5EF4-FFF2-40B4-BE49-F238E27FC236}">
                  <a16:creationId xmlns="" xmlns:a16="http://schemas.microsoft.com/office/drawing/2014/main" id="{FD5B9E5D-DC81-2D11-F53A-E31FAD6ECAB9}"/>
                </a:ext>
              </a:extLst>
            </p:cNvPr>
            <p:cNvSpPr/>
            <p:nvPr userDrawn="1"/>
          </p:nvSpPr>
          <p:spPr bwMode="auto">
            <a:xfrm rot="5400000">
              <a:off x="2074422" y="1847548"/>
              <a:ext cx="252000" cy="180000"/>
            </a:xfrm>
            <a:prstGeom prst="triangle">
              <a:avLst/>
            </a:prstGeom>
            <a:solidFill>
              <a:schemeClr val="bg1"/>
            </a:solidFill>
            <a:ln>
              <a:noFill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10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2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標楷體" pitchFamily="65" charset="-120"/>
                <a:ea typeface="標楷體" pitchFamily="65" charset="-120"/>
              </a:endParaRPr>
            </a:p>
          </p:txBody>
        </p:sp>
      </p:grpSp>
      <p:grpSp>
        <p:nvGrpSpPr>
          <p:cNvPr id="16" name="群組 15">
            <a:extLst>
              <a:ext uri="{FF2B5EF4-FFF2-40B4-BE49-F238E27FC236}">
                <a16:creationId xmlns="" xmlns:a16="http://schemas.microsoft.com/office/drawing/2014/main" id="{7A0E34F0-E9EB-2CC0-89D0-17579CFFA92E}"/>
              </a:ext>
            </a:extLst>
          </p:cNvPr>
          <p:cNvGrpSpPr/>
          <p:nvPr/>
        </p:nvGrpSpPr>
        <p:grpSpPr>
          <a:xfrm flipH="1">
            <a:off x="7547532" y="6425280"/>
            <a:ext cx="360000" cy="360000"/>
            <a:chOff x="1983179" y="1757548"/>
            <a:chExt cx="360000" cy="360000"/>
          </a:xfrm>
        </p:grpSpPr>
        <p:sp>
          <p:nvSpPr>
            <p:cNvPr id="17" name="橢圓 16">
              <a:hlinkClick r:id="" action="ppaction://hlinkshowjump?jump=previousslide"/>
              <a:extLst>
                <a:ext uri="{FF2B5EF4-FFF2-40B4-BE49-F238E27FC236}">
                  <a16:creationId xmlns="" xmlns:a16="http://schemas.microsoft.com/office/drawing/2014/main" id="{9AFADF6D-8E74-39E9-72AC-699A4F17BAAF}"/>
                </a:ext>
              </a:extLst>
            </p:cNvPr>
            <p:cNvSpPr/>
            <p:nvPr userDrawn="1"/>
          </p:nvSpPr>
          <p:spPr bwMode="auto">
            <a:xfrm>
              <a:off x="1983179" y="1757548"/>
              <a:ext cx="360000" cy="360000"/>
            </a:xfrm>
            <a:prstGeom prst="ellipse">
              <a:avLst/>
            </a:prstGeom>
            <a:solidFill>
              <a:srgbClr val="3377BA"/>
            </a:solidFill>
            <a:ln>
              <a:noFill/>
            </a:ln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10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2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標楷體" pitchFamily="65" charset="-120"/>
                <a:ea typeface="標楷體" pitchFamily="65" charset="-120"/>
              </a:endParaRPr>
            </a:p>
          </p:txBody>
        </p:sp>
        <p:sp>
          <p:nvSpPr>
            <p:cNvPr id="18" name="等腰三角形 17">
              <a:hlinkClick r:id="" action="ppaction://hlinkshowjump?jump=previousslide"/>
              <a:extLst>
                <a:ext uri="{FF2B5EF4-FFF2-40B4-BE49-F238E27FC236}">
                  <a16:creationId xmlns="" xmlns:a16="http://schemas.microsoft.com/office/drawing/2014/main" id="{1F79C9F2-C7F3-8808-AEAF-8CFA4BDE53DD}"/>
                </a:ext>
              </a:extLst>
            </p:cNvPr>
            <p:cNvSpPr/>
            <p:nvPr userDrawn="1"/>
          </p:nvSpPr>
          <p:spPr bwMode="auto">
            <a:xfrm rot="5400000">
              <a:off x="2074422" y="1847548"/>
              <a:ext cx="252000" cy="180000"/>
            </a:xfrm>
            <a:prstGeom prst="triangle">
              <a:avLst/>
            </a:prstGeom>
            <a:solidFill>
              <a:schemeClr val="bg1"/>
            </a:solidFill>
            <a:ln>
              <a:noFill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10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2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標楷體" pitchFamily="65" charset="-120"/>
                <a:ea typeface="標楷體" pitchFamily="65" charset="-120"/>
              </a:endParaRPr>
            </a:p>
          </p:txBody>
        </p:sp>
      </p:grpSp>
      <p:grpSp>
        <p:nvGrpSpPr>
          <p:cNvPr id="19" name="群組 18">
            <a:extLst>
              <a:ext uri="{FF2B5EF4-FFF2-40B4-BE49-F238E27FC236}">
                <a16:creationId xmlns="" xmlns:a16="http://schemas.microsoft.com/office/drawing/2014/main" id="{4B22F8E0-2230-9125-5273-F928CD46A874}"/>
              </a:ext>
            </a:extLst>
          </p:cNvPr>
          <p:cNvGrpSpPr/>
          <p:nvPr/>
        </p:nvGrpSpPr>
        <p:grpSpPr>
          <a:xfrm>
            <a:off x="7928456" y="6425280"/>
            <a:ext cx="360000" cy="360000"/>
            <a:chOff x="7642461" y="6618625"/>
            <a:chExt cx="360000" cy="360000"/>
          </a:xfrm>
        </p:grpSpPr>
        <p:sp>
          <p:nvSpPr>
            <p:cNvPr id="20" name="橢圓 19">
              <a:hlinkClick r:id="" action="ppaction://hlinkshowjump?jump=firstslide"/>
              <a:extLst>
                <a:ext uri="{FF2B5EF4-FFF2-40B4-BE49-F238E27FC236}">
                  <a16:creationId xmlns="" xmlns:a16="http://schemas.microsoft.com/office/drawing/2014/main" id="{E14AE993-03CD-8B82-3D38-DDD88DE515C9}"/>
                </a:ext>
              </a:extLst>
            </p:cNvPr>
            <p:cNvSpPr/>
            <p:nvPr userDrawn="1"/>
          </p:nvSpPr>
          <p:spPr bwMode="auto">
            <a:xfrm flipH="1">
              <a:off x="7642461" y="6618625"/>
              <a:ext cx="360000" cy="360000"/>
            </a:xfrm>
            <a:prstGeom prst="ellipse">
              <a:avLst/>
            </a:prstGeom>
            <a:solidFill>
              <a:srgbClr val="3377BA"/>
            </a:solidFill>
            <a:ln>
              <a:noFill/>
            </a:ln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10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2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標楷體" pitchFamily="65" charset="-120"/>
                <a:ea typeface="標楷體" pitchFamily="65" charset="-120"/>
              </a:endParaRPr>
            </a:p>
          </p:txBody>
        </p:sp>
        <p:sp>
          <p:nvSpPr>
            <p:cNvPr id="21" name="Rectangle 9">
              <a:hlinkClick r:id="" action="ppaction://hlinkshowjump?jump=firstslide"/>
              <a:extLst>
                <a:ext uri="{FF2B5EF4-FFF2-40B4-BE49-F238E27FC236}">
                  <a16:creationId xmlns="" xmlns:a16="http://schemas.microsoft.com/office/drawing/2014/main" id="{F84EC0B1-31F5-5ED1-1C0C-F6F72E0CECD6}"/>
                </a:ext>
              </a:extLst>
            </p:cNvPr>
            <p:cNvSpPr/>
            <p:nvPr userDrawn="1"/>
          </p:nvSpPr>
          <p:spPr>
            <a:xfrm>
              <a:off x="7696461" y="6690625"/>
              <a:ext cx="252000" cy="216000"/>
            </a:xfrm>
            <a:custGeom>
              <a:avLst/>
              <a:gdLst/>
              <a:ahLst/>
              <a:cxnLst/>
              <a:rect l="l" t="t" r="r" b="b"/>
              <a:pathLst>
                <a:path w="3228210" h="3222968">
                  <a:moveTo>
                    <a:pt x="1619999" y="642446"/>
                  </a:moveTo>
                  <a:lnTo>
                    <a:pt x="2664115" y="1686562"/>
                  </a:lnTo>
                  <a:lnTo>
                    <a:pt x="2664116" y="1686562"/>
                  </a:lnTo>
                  <a:lnTo>
                    <a:pt x="2664116" y="3222968"/>
                  </a:lnTo>
                  <a:lnTo>
                    <a:pt x="2015013" y="3222968"/>
                  </a:lnTo>
                  <a:lnTo>
                    <a:pt x="2015013" y="2511495"/>
                  </a:lnTo>
                  <a:cubicBezTo>
                    <a:pt x="2015013" y="2399422"/>
                    <a:pt x="1924159" y="2308568"/>
                    <a:pt x="1812086" y="2308568"/>
                  </a:cubicBezTo>
                  <a:lnTo>
                    <a:pt x="1427912" y="2308568"/>
                  </a:lnTo>
                  <a:cubicBezTo>
                    <a:pt x="1315839" y="2308568"/>
                    <a:pt x="1224985" y="2399422"/>
                    <a:pt x="1224985" y="2511495"/>
                  </a:cubicBezTo>
                  <a:lnTo>
                    <a:pt x="1224985" y="3222968"/>
                  </a:lnTo>
                  <a:lnTo>
                    <a:pt x="575882" y="3222968"/>
                  </a:lnTo>
                  <a:lnTo>
                    <a:pt x="575882" y="1686562"/>
                  </a:lnTo>
                  <a:lnTo>
                    <a:pt x="575884" y="1686562"/>
                  </a:lnTo>
                  <a:close/>
                  <a:moveTo>
                    <a:pt x="509997" y="122689"/>
                  </a:moveTo>
                  <a:lnTo>
                    <a:pt x="942045" y="122689"/>
                  </a:lnTo>
                  <a:lnTo>
                    <a:pt x="942045" y="542556"/>
                  </a:lnTo>
                  <a:lnTo>
                    <a:pt x="509997" y="974604"/>
                  </a:lnTo>
                  <a:close/>
                  <a:moveTo>
                    <a:pt x="1620001" y="7099"/>
                  </a:moveTo>
                  <a:lnTo>
                    <a:pt x="3228210" y="1686560"/>
                  </a:lnTo>
                  <a:lnTo>
                    <a:pt x="2900441" y="1686560"/>
                  </a:lnTo>
                  <a:lnTo>
                    <a:pt x="1620001" y="349390"/>
                  </a:lnTo>
                  <a:close/>
                  <a:moveTo>
                    <a:pt x="1619999" y="0"/>
                  </a:moveTo>
                  <a:lnTo>
                    <a:pt x="1619999" y="342291"/>
                  </a:lnTo>
                  <a:lnTo>
                    <a:pt x="330172" y="1679462"/>
                  </a:lnTo>
                  <a:lnTo>
                    <a:pt x="0" y="167946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0"/>
            </a:p>
          </p:txBody>
        </p:sp>
      </p:grpSp>
      <p:sp>
        <p:nvSpPr>
          <p:cNvPr id="22" name="矩形 11">
            <a:extLst>
              <a:ext uri="{FF2B5EF4-FFF2-40B4-BE49-F238E27FC236}">
                <a16:creationId xmlns="" xmlns:a16="http://schemas.microsoft.com/office/drawing/2014/main" id="{E2B675E6-E77F-FA3A-1189-2C396AAD1AB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9031" y="2924555"/>
            <a:ext cx="103825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zh-TW" altLang="en-US" sz="3200" dirty="0">
                <a:solidFill>
                  <a:srgbClr val="FF0000"/>
                </a:solidFill>
                <a:latin typeface="Times New Roman" panose="02020603050405020304" pitchFamily="18" charset="0"/>
                <a:ea typeface="微軟正黑體" panose="020B0604030504040204" pitchFamily="34" charset="-120"/>
              </a:rPr>
              <a:t>再生</a:t>
            </a:r>
          </a:p>
        </p:txBody>
      </p:sp>
      <p:sp>
        <p:nvSpPr>
          <p:cNvPr id="23" name="矩形 11">
            <a:extLst>
              <a:ext uri="{FF2B5EF4-FFF2-40B4-BE49-F238E27FC236}">
                <a16:creationId xmlns="" xmlns:a16="http://schemas.microsoft.com/office/drawing/2014/main" id="{ADA8092D-181C-E288-40D2-ADB651D85DB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4649" y="4969924"/>
            <a:ext cx="1406495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zh-TW" altLang="en-US" sz="3200" dirty="0">
                <a:solidFill>
                  <a:srgbClr val="FF0000"/>
                </a:solidFill>
                <a:latin typeface="Times New Roman" panose="02020603050405020304" pitchFamily="18" charset="0"/>
                <a:ea typeface="微軟正黑體" panose="020B0604030504040204" pitchFamily="34" charset="-120"/>
              </a:rPr>
              <a:t>非再生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4519302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23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版面配置區 2"/>
          <p:cNvSpPr>
            <a:spLocks noGrp="1"/>
          </p:cNvSpPr>
          <p:nvPr>
            <p:ph type="body" sz="quarter" idx="4294967295"/>
          </p:nvPr>
        </p:nvSpPr>
        <p:spPr>
          <a:xfrm>
            <a:off x="450640" y="620689"/>
            <a:ext cx="8172000" cy="588680"/>
          </a:xfrm>
          <a:prstGeom prst="rect">
            <a:avLst/>
          </a:prstGeom>
        </p:spPr>
        <p:txBody>
          <a:bodyPr/>
          <a:lstStyle/>
          <a:p>
            <a:pPr marL="514350" indent="-514350">
              <a:lnSpc>
                <a:spcPct val="120000"/>
              </a:lnSpc>
              <a:spcBef>
                <a:spcPts val="700"/>
              </a:spcBef>
              <a:buFont typeface="+mj-lt"/>
              <a:buAutoNum type="arabicPeriod" startAt="6"/>
            </a:pPr>
            <a:r>
              <a:rPr lang="zh-TW" altLang="en-US" b="1" dirty="0">
                <a:latin typeface="Times New Roman" panose="02020603050405020304" pitchFamily="18" charset="0"/>
              </a:rPr>
              <a:t>節能減碳與永續</a:t>
            </a:r>
            <a:endParaRPr lang="en-US" altLang="zh-TW" b="1" dirty="0">
              <a:latin typeface="Times New Roman" panose="02020603050405020304" pitchFamily="18" charset="0"/>
            </a:endParaRPr>
          </a:p>
          <a:p>
            <a:pPr marL="1095375" indent="-584200" eaLnBrk="1" hangingPunct="1">
              <a:lnSpc>
                <a:spcPct val="120000"/>
              </a:lnSpc>
              <a:spcBef>
                <a:spcPts val="700"/>
              </a:spcBef>
              <a:buNone/>
            </a:pPr>
            <a:r>
              <a:rPr lang="en-US" altLang="zh-TW" dirty="0">
                <a:latin typeface="Times New Roman" panose="02020603050405020304" pitchFamily="18" charset="0"/>
              </a:rPr>
              <a:t>(1)	</a:t>
            </a:r>
            <a:r>
              <a:rPr lang="zh-TW" altLang="en-US" dirty="0">
                <a:latin typeface="Times New Roman" panose="02020603050405020304" pitchFamily="18" charset="0"/>
              </a:rPr>
              <a:t>購買各式電器時，可以選擇印有環保標章和節能標章的產品。</a:t>
            </a:r>
          </a:p>
          <a:p>
            <a:pPr marL="1095375" indent="-584200" eaLnBrk="1" hangingPunct="1">
              <a:lnSpc>
                <a:spcPct val="120000"/>
              </a:lnSpc>
              <a:spcBef>
                <a:spcPts val="700"/>
              </a:spcBef>
              <a:buNone/>
            </a:pPr>
            <a:r>
              <a:rPr lang="en-US" altLang="zh-TW" dirty="0">
                <a:latin typeface="Times New Roman" panose="02020603050405020304" pitchFamily="18" charset="0"/>
              </a:rPr>
              <a:t>(2)	</a:t>
            </a:r>
            <a:r>
              <a:rPr lang="zh-TW" altLang="en-US" dirty="0">
                <a:latin typeface="Times New Roman" panose="02020603050405020304" pitchFamily="18" charset="0"/>
              </a:rPr>
              <a:t>外出旅遊時，可以多利用大眾運輸工具。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13528966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659883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版面配置區 2"/>
          <p:cNvSpPr>
            <a:spLocks noGrp="1"/>
          </p:cNvSpPr>
          <p:nvPr>
            <p:ph type="body" sz="quarter" idx="4294967295"/>
          </p:nvPr>
        </p:nvSpPr>
        <p:spPr>
          <a:xfrm>
            <a:off x="450640" y="620689"/>
            <a:ext cx="8172000" cy="588680"/>
          </a:xfrm>
          <a:prstGeom prst="rect">
            <a:avLst/>
          </a:prstGeo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zh-TW" altLang="en-US" b="1" dirty="0">
                <a:latin typeface="Times New Roman" panose="02020603050405020304" pitchFamily="18" charset="0"/>
              </a:rPr>
              <a:t>位能</a:t>
            </a:r>
            <a:endParaRPr lang="en-US" altLang="zh-TW" b="1" dirty="0">
              <a:latin typeface="Times New Roman" panose="02020603050405020304" pitchFamily="18" charset="0"/>
            </a:endParaRPr>
          </a:p>
          <a:p>
            <a:pPr marL="1058863" indent="-547688" eaLnBrk="1" hangingPunct="1">
              <a:lnSpc>
                <a:spcPct val="120000"/>
              </a:lnSpc>
              <a:buNone/>
            </a:pPr>
            <a:r>
              <a:rPr lang="en-US" altLang="zh-TW" dirty="0">
                <a:latin typeface="Times New Roman" panose="02020603050405020304" pitchFamily="18" charset="0"/>
              </a:rPr>
              <a:t>(1)	</a:t>
            </a:r>
            <a:r>
              <a:rPr lang="zh-TW" altLang="en-US" dirty="0">
                <a:latin typeface="Times New Roman" panose="02020603050405020304" pitchFamily="18" charset="0"/>
              </a:rPr>
              <a:t>定義：</a:t>
            </a:r>
            <a:r>
              <a:rPr lang="zh-TW" altLang="en-US" dirty="0" smtClean="0">
                <a:latin typeface="Times New Roman" panose="02020603050405020304" pitchFamily="18" charset="0"/>
              </a:rPr>
              <a:t>物體在</a:t>
            </a:r>
            <a:r>
              <a:rPr lang="zh-TW" altLang="en-US" u="sng" dirty="0">
                <a:latin typeface="Times New Roman" panose="02020603050405020304" pitchFamily="18" charset="0"/>
              </a:rPr>
              <a:t>　　　　</a:t>
            </a:r>
            <a:r>
              <a:rPr lang="zh-TW" altLang="en-US" u="sng" dirty="0" smtClean="0">
                <a:latin typeface="Times New Roman" panose="02020603050405020304" pitchFamily="18" charset="0"/>
              </a:rPr>
              <a:t> </a:t>
            </a:r>
            <a:r>
              <a:rPr lang="zh-TW" altLang="en-US" dirty="0" smtClean="0">
                <a:latin typeface="Times New Roman" panose="02020603050405020304" pitchFamily="18" charset="0"/>
              </a:rPr>
              <a:t>或</a:t>
            </a:r>
            <a:r>
              <a:rPr lang="zh-TW" altLang="en-US" u="sng" dirty="0">
                <a:latin typeface="Times New Roman" panose="02020603050405020304" pitchFamily="18" charset="0"/>
              </a:rPr>
              <a:t>　　　　   </a:t>
            </a:r>
            <a:r>
              <a:rPr lang="zh-TW" altLang="en-US" dirty="0" smtClean="0">
                <a:latin typeface="Times New Roman" panose="02020603050405020304" pitchFamily="18" charset="0"/>
              </a:rPr>
              <a:t>上所</a:t>
            </a:r>
            <a:r>
              <a:rPr lang="zh-TW" altLang="en-US" dirty="0" smtClean="0">
                <a:latin typeface="Times New Roman" panose="02020603050405020304" pitchFamily="18" charset="0"/>
              </a:rPr>
              <a:t>儲存</a:t>
            </a:r>
            <a:r>
              <a:rPr lang="zh-TW" altLang="en-US" dirty="0">
                <a:latin typeface="Times New Roman" panose="02020603050405020304" pitchFamily="18" charset="0"/>
              </a:rPr>
              <a:t>的潛在能量。</a:t>
            </a:r>
          </a:p>
        </p:txBody>
      </p:sp>
      <p:sp>
        <p:nvSpPr>
          <p:cNvPr id="2" name="矩形 11">
            <a:extLst>
              <a:ext uri="{FF2B5EF4-FFF2-40B4-BE49-F238E27FC236}">
                <a16:creationId xmlns="" xmlns:a16="http://schemas.microsoft.com/office/drawing/2014/main" id="{8F0EE35B-3187-EE81-FF8A-E98572B3343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79743" y="1251676"/>
            <a:ext cx="1863696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zh-TW" altLang="en-US" sz="3200" dirty="0">
                <a:solidFill>
                  <a:srgbClr val="FF0000"/>
                </a:solidFill>
                <a:latin typeface="Times New Roman" panose="02020603050405020304" pitchFamily="18" charset="0"/>
                <a:ea typeface="微軟正黑體" panose="020B0604030504040204" pitchFamily="34" charset="-120"/>
              </a:rPr>
              <a:t>形體</a:t>
            </a:r>
            <a:r>
              <a:rPr lang="zh-TW" alt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ea typeface="微軟正黑體" panose="020B0604030504040204" pitchFamily="34" charset="-120"/>
              </a:rPr>
              <a:t>變化 </a:t>
            </a:r>
            <a:endParaRPr lang="zh-TW" altLang="en-US" sz="3200" dirty="0">
              <a:solidFill>
                <a:srgbClr val="FF0000"/>
              </a:solidFill>
              <a:latin typeface="Times New Roman" panose="02020603050405020304" pitchFamily="18" charset="0"/>
              <a:ea typeface="微軟正黑體" panose="020B0604030504040204" pitchFamily="34" charset="-120"/>
            </a:endParaRPr>
          </a:p>
        </p:txBody>
      </p:sp>
      <p:sp>
        <p:nvSpPr>
          <p:cNvPr id="4" name="矩形 11">
            <a:extLst>
              <a:ext uri="{FF2B5EF4-FFF2-40B4-BE49-F238E27FC236}">
                <a16:creationId xmlns="" xmlns:a16="http://schemas.microsoft.com/office/drawing/2014/main" id="{8F0EE35B-3187-EE81-FF8A-E98572B3343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87956" y="1242619"/>
            <a:ext cx="1863696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zh-TW" alt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ea typeface="微軟正黑體" panose="020B0604030504040204" pitchFamily="34" charset="-120"/>
              </a:rPr>
              <a:t>特定位置 </a:t>
            </a:r>
            <a:endParaRPr lang="zh-TW" altLang="en-US" sz="3200" dirty="0">
              <a:solidFill>
                <a:srgbClr val="FF0000"/>
              </a:solidFill>
              <a:latin typeface="Times New Roman" panose="02020603050405020304" pitchFamily="18" charset="0"/>
              <a:ea typeface="微軟正黑體" panose="020B0604030504040204" pitchFamily="34" charset="-120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版面配置區 2"/>
          <p:cNvSpPr>
            <a:spLocks noGrp="1"/>
          </p:cNvSpPr>
          <p:nvPr>
            <p:ph type="body" sz="quarter" idx="4294967295"/>
          </p:nvPr>
        </p:nvSpPr>
        <p:spPr>
          <a:xfrm>
            <a:off x="450640" y="620689"/>
            <a:ext cx="8172000" cy="588680"/>
          </a:xfrm>
          <a:prstGeom prst="rect">
            <a:avLst/>
          </a:prstGeo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zh-TW" altLang="en-US" b="1" dirty="0">
                <a:latin typeface="Times New Roman" panose="02020603050405020304" pitchFamily="18" charset="0"/>
              </a:rPr>
              <a:t>位能</a:t>
            </a:r>
            <a:endParaRPr lang="en-US" altLang="zh-TW" b="1" dirty="0">
              <a:latin typeface="Times New Roman" panose="02020603050405020304" pitchFamily="18" charset="0"/>
            </a:endParaRPr>
          </a:p>
          <a:p>
            <a:pPr marL="1095375" indent="-584200" eaLnBrk="1" hangingPunct="1">
              <a:lnSpc>
                <a:spcPct val="120000"/>
              </a:lnSpc>
              <a:buNone/>
            </a:pPr>
            <a:r>
              <a:rPr lang="en-US" altLang="zh-TW" dirty="0">
                <a:latin typeface="Times New Roman" panose="02020603050405020304" pitchFamily="18" charset="0"/>
              </a:rPr>
              <a:t>(2)	</a:t>
            </a:r>
            <a:r>
              <a:rPr lang="zh-TW" altLang="en-US" dirty="0">
                <a:latin typeface="Times New Roman" panose="02020603050405020304" pitchFamily="18" charset="0"/>
              </a:rPr>
              <a:t>重力位能：在地表附近的物體因位置不同，而具有不同作功能力的物理量。</a:t>
            </a:r>
          </a:p>
          <a:p>
            <a:pPr marL="1492250" indent="-387350" eaLnBrk="1" hangingPunct="1">
              <a:lnSpc>
                <a:spcPct val="120000"/>
              </a:lnSpc>
              <a:buNone/>
            </a:pPr>
            <a:r>
              <a:rPr lang="en-US" altLang="zh-TW" dirty="0">
                <a:latin typeface="Times New Roman" panose="02020603050405020304" pitchFamily="18" charset="0"/>
              </a:rPr>
              <a:t>a.	</a:t>
            </a:r>
            <a:r>
              <a:rPr lang="zh-TW" altLang="en-US" dirty="0">
                <a:latin typeface="Times New Roman" panose="02020603050405020304" pitchFamily="18" charset="0"/>
              </a:rPr>
              <a:t>物體在高處的重力位能</a:t>
            </a:r>
            <a:r>
              <a:rPr lang="en-US" altLang="zh-TW" dirty="0">
                <a:latin typeface="Times New Roman" panose="02020603050405020304" pitchFamily="18" charset="0"/>
              </a:rPr>
              <a:t>=</a:t>
            </a:r>
            <a:r>
              <a:rPr lang="zh-TW" altLang="en-US" dirty="0">
                <a:latin typeface="Times New Roman" panose="02020603050405020304" pitchFamily="18" charset="0"/>
              </a:rPr>
              <a:t>下落過程中重力對該物體所作的功，單位為焦耳。</a:t>
            </a:r>
          </a:p>
          <a:p>
            <a:pPr marL="1492250" indent="-387350" eaLnBrk="1" hangingPunct="1">
              <a:lnSpc>
                <a:spcPct val="120000"/>
              </a:lnSpc>
              <a:buNone/>
            </a:pPr>
            <a:r>
              <a:rPr lang="en-US" altLang="zh-TW" dirty="0">
                <a:latin typeface="Times New Roman" panose="02020603050405020304" pitchFamily="18" charset="0"/>
              </a:rPr>
              <a:t>b.	</a:t>
            </a:r>
            <a:r>
              <a:rPr lang="zh-TW" altLang="en-US" dirty="0">
                <a:latin typeface="Times New Roman" panose="02020603050405020304" pitchFamily="18" charset="0"/>
              </a:rPr>
              <a:t>物體在高處比在低處具有較</a:t>
            </a:r>
            <a:r>
              <a:rPr lang="zh-TW" altLang="en-US" u="sng" dirty="0">
                <a:latin typeface="Times New Roman" panose="02020603050405020304" pitchFamily="18" charset="0"/>
              </a:rPr>
              <a:t>　　  </a:t>
            </a:r>
            <a:r>
              <a:rPr lang="zh-TW" altLang="en-US" dirty="0">
                <a:latin typeface="Times New Roman" panose="02020603050405020304" pitchFamily="18" charset="0"/>
              </a:rPr>
              <a:t>的重力位能，重力位能與高度成</a:t>
            </a:r>
            <a:r>
              <a:rPr lang="zh-TW" altLang="en-US" u="sng" dirty="0">
                <a:latin typeface="Times New Roman" panose="02020603050405020304" pitchFamily="18" charset="0"/>
              </a:rPr>
              <a:t>　　   </a:t>
            </a:r>
            <a:r>
              <a:rPr lang="en-US" altLang="zh-TW" u="sng" dirty="0">
                <a:solidFill>
                  <a:schemeClr val="bg1"/>
                </a:solidFill>
                <a:latin typeface="Times New Roman" panose="02020603050405020304" pitchFamily="18" charset="0"/>
              </a:rPr>
              <a:t>.</a:t>
            </a:r>
            <a:r>
              <a:rPr lang="zh-TW" altLang="en-US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zh-TW" altLang="en-US" dirty="0">
                <a:latin typeface="Times New Roman" panose="02020603050405020304" pitchFamily="18" charset="0"/>
              </a:rPr>
              <a:t>比。</a:t>
            </a:r>
          </a:p>
        </p:txBody>
      </p:sp>
      <p:sp>
        <p:nvSpPr>
          <p:cNvPr id="2" name="矩形 11">
            <a:extLst>
              <a:ext uri="{FF2B5EF4-FFF2-40B4-BE49-F238E27FC236}">
                <a16:creationId xmlns="" xmlns:a16="http://schemas.microsoft.com/office/drawing/2014/main" id="{8F0EE35B-3187-EE81-FF8A-E98572B3343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27640" y="4368342"/>
            <a:ext cx="720696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zh-TW" altLang="en-US" sz="3200" dirty="0">
                <a:solidFill>
                  <a:srgbClr val="FF0000"/>
                </a:solidFill>
                <a:latin typeface="Times New Roman" panose="02020603050405020304" pitchFamily="18" charset="0"/>
                <a:ea typeface="微軟正黑體" panose="020B0604030504040204" pitchFamily="34" charset="-120"/>
              </a:rPr>
              <a:t>大</a:t>
            </a:r>
          </a:p>
        </p:txBody>
      </p:sp>
      <p:sp>
        <p:nvSpPr>
          <p:cNvPr id="4" name="矩形 11">
            <a:extLst>
              <a:ext uri="{FF2B5EF4-FFF2-40B4-BE49-F238E27FC236}">
                <a16:creationId xmlns="" xmlns:a16="http://schemas.microsoft.com/office/drawing/2014/main" id="{7743A681-89A9-7A71-F125-5A8DF94E04A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20341" y="4965149"/>
            <a:ext cx="720696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zh-TW" altLang="en-US" sz="3200" dirty="0">
                <a:solidFill>
                  <a:srgbClr val="FF0000"/>
                </a:solidFill>
                <a:latin typeface="Times New Roman" panose="02020603050405020304" pitchFamily="18" charset="0"/>
                <a:ea typeface="微軟正黑體" panose="020B0604030504040204" pitchFamily="34" charset="-120"/>
              </a:rPr>
              <a:t>正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1445672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版面配置區 2"/>
          <p:cNvSpPr>
            <a:spLocks noGrp="1"/>
          </p:cNvSpPr>
          <p:nvPr>
            <p:ph type="body" sz="quarter" idx="4294967295"/>
          </p:nvPr>
        </p:nvSpPr>
        <p:spPr>
          <a:xfrm>
            <a:off x="450640" y="620689"/>
            <a:ext cx="8172000" cy="588680"/>
          </a:xfrm>
          <a:prstGeom prst="rect">
            <a:avLst/>
          </a:prstGeo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zh-TW" altLang="en-US" b="1" dirty="0">
                <a:latin typeface="Times New Roman" panose="02020603050405020304" pitchFamily="18" charset="0"/>
              </a:rPr>
              <a:t>位能</a:t>
            </a:r>
            <a:endParaRPr lang="en-US" altLang="zh-TW" b="1" dirty="0">
              <a:latin typeface="Times New Roman" panose="02020603050405020304" pitchFamily="18" charset="0"/>
            </a:endParaRPr>
          </a:p>
          <a:p>
            <a:pPr marL="1071563" indent="-560388" eaLnBrk="1" hangingPunct="1">
              <a:lnSpc>
                <a:spcPct val="120000"/>
              </a:lnSpc>
              <a:buNone/>
            </a:pPr>
            <a:r>
              <a:rPr lang="en-US" altLang="zh-TW" dirty="0">
                <a:latin typeface="Times New Roman" panose="02020603050405020304" pitchFamily="18" charset="0"/>
              </a:rPr>
              <a:t>(3)	</a:t>
            </a:r>
            <a:r>
              <a:rPr lang="zh-TW" altLang="en-US" dirty="0">
                <a:latin typeface="Times New Roman" panose="02020603050405020304" pitchFamily="18" charset="0"/>
              </a:rPr>
              <a:t>彈力位能：受外力作用而發生</a:t>
            </a:r>
            <a:r>
              <a:rPr lang="zh-TW" altLang="en-US" u="sng" dirty="0">
                <a:latin typeface="Times New Roman" panose="02020603050405020304" pitchFamily="18" charset="0"/>
              </a:rPr>
              <a:t>　　   </a:t>
            </a:r>
            <a:r>
              <a:rPr lang="en-US" altLang="zh-TW" dirty="0">
                <a:solidFill>
                  <a:schemeClr val="bg1"/>
                </a:solidFill>
                <a:latin typeface="Times New Roman" panose="02020603050405020304" pitchFamily="18" charset="0"/>
              </a:rPr>
              <a:t>.</a:t>
            </a:r>
            <a:r>
              <a:rPr lang="zh-TW" altLang="en-US" u="sng" dirty="0">
                <a:latin typeface="Times New Roman" panose="02020603050405020304" pitchFamily="18" charset="0"/>
              </a:rPr>
              <a:t>　</a:t>
            </a:r>
            <a:r>
              <a:rPr lang="en-US" altLang="zh-TW" u="sng" dirty="0">
                <a:latin typeface="Times New Roman" panose="02020603050405020304" pitchFamily="18" charset="0"/>
              </a:rPr>
              <a:t/>
            </a:r>
            <a:br>
              <a:rPr lang="en-US" altLang="zh-TW" u="sng" dirty="0">
                <a:latin typeface="Times New Roman" panose="02020603050405020304" pitchFamily="18" charset="0"/>
              </a:rPr>
            </a:br>
            <a:r>
              <a:rPr lang="zh-TW" altLang="en-US" u="sng" dirty="0">
                <a:latin typeface="Times New Roman" panose="02020603050405020304" pitchFamily="18" charset="0"/>
              </a:rPr>
              <a:t>　　　  </a:t>
            </a:r>
            <a:r>
              <a:rPr lang="zh-TW" altLang="en-US" dirty="0">
                <a:latin typeface="Times New Roman" panose="02020603050405020304" pitchFamily="18" charset="0"/>
              </a:rPr>
              <a:t>的物體</a:t>
            </a:r>
            <a:r>
              <a:rPr lang="zh-TW" altLang="en-US" dirty="0" smtClean="0">
                <a:latin typeface="Times New Roman" panose="02020603050405020304" pitchFamily="18" charset="0"/>
              </a:rPr>
              <a:t>，具有</a:t>
            </a:r>
            <a:r>
              <a:rPr lang="zh-TW" altLang="en-US" dirty="0">
                <a:latin typeface="Times New Roman" panose="02020603050405020304" pitchFamily="18" charset="0"/>
              </a:rPr>
              <a:t>作功</a:t>
            </a:r>
            <a:r>
              <a:rPr lang="zh-TW" altLang="en-US" dirty="0" smtClean="0">
                <a:latin typeface="Times New Roman" panose="02020603050405020304" pitchFamily="18" charset="0"/>
              </a:rPr>
              <a:t>的能力。</a:t>
            </a:r>
            <a:endParaRPr lang="zh-TW" altLang="en-US" dirty="0">
              <a:latin typeface="Times New Roman" panose="02020603050405020304" pitchFamily="18" charset="0"/>
            </a:endParaRPr>
          </a:p>
        </p:txBody>
      </p:sp>
      <p:grpSp>
        <p:nvGrpSpPr>
          <p:cNvPr id="6" name="群組 5">
            <a:extLst>
              <a:ext uri="{FF2B5EF4-FFF2-40B4-BE49-F238E27FC236}">
                <a16:creationId xmlns="" xmlns:a16="http://schemas.microsoft.com/office/drawing/2014/main" id="{C41B13F5-E598-52E8-B9BC-70922B66B5E3}"/>
              </a:ext>
            </a:extLst>
          </p:cNvPr>
          <p:cNvGrpSpPr/>
          <p:nvPr/>
        </p:nvGrpSpPr>
        <p:grpSpPr>
          <a:xfrm>
            <a:off x="1709683" y="1270154"/>
            <a:ext cx="6351474" cy="1145486"/>
            <a:chOff x="1950315" y="1354377"/>
            <a:chExt cx="6351474" cy="1145486"/>
          </a:xfrm>
        </p:grpSpPr>
        <p:sp>
          <p:nvSpPr>
            <p:cNvPr id="2" name="矩形 11">
              <a:extLst>
                <a:ext uri="{FF2B5EF4-FFF2-40B4-BE49-F238E27FC236}">
                  <a16:creationId xmlns="" xmlns:a16="http://schemas.microsoft.com/office/drawing/2014/main" id="{8F0EE35B-3187-EE81-FF8A-E98572B3343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135926" y="1354377"/>
              <a:ext cx="1165863" cy="584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zh-TW" altLang="en-US" sz="3200" dirty="0">
                  <a:solidFill>
                    <a:srgbClr val="FF0000"/>
                  </a:solidFill>
                  <a:latin typeface="Times New Roman" panose="02020603050405020304" pitchFamily="18" charset="0"/>
                  <a:ea typeface="微軟正黑體" panose="020B0604030504040204" pitchFamily="34" charset="-120"/>
                </a:rPr>
                <a:t>形狀 </a:t>
              </a:r>
            </a:p>
          </p:txBody>
        </p:sp>
        <p:sp>
          <p:nvSpPr>
            <p:cNvPr id="5" name="矩形 11">
              <a:extLst>
                <a:ext uri="{FF2B5EF4-FFF2-40B4-BE49-F238E27FC236}">
                  <a16:creationId xmlns="" xmlns:a16="http://schemas.microsoft.com/office/drawing/2014/main" id="{2B886281-195D-6EEA-BE80-66C2E143044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50315" y="1915088"/>
              <a:ext cx="1165863" cy="584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zh-TW" altLang="en-US" sz="3200" dirty="0">
                  <a:solidFill>
                    <a:srgbClr val="FF0000"/>
                  </a:solidFill>
                  <a:latin typeface="Times New Roman" panose="02020603050405020304" pitchFamily="18" charset="0"/>
                  <a:ea typeface="微軟正黑體" panose="020B0604030504040204" pitchFamily="34" charset="-120"/>
                </a:rPr>
                <a:t>改變 </a:t>
              </a:r>
            </a:p>
          </p:txBody>
        </p:sp>
      </p:grpSp>
    </p:spTree>
    <p:custDataLst>
      <p:tags r:id="rId1"/>
    </p:custDataLst>
    <p:extLst>
      <p:ext uri="{BB962C8B-B14F-4D97-AF65-F5344CB8AC3E}">
        <p14:creationId xmlns:p14="http://schemas.microsoft.com/office/powerpoint/2010/main" val="28500302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版面配置區 2"/>
          <p:cNvSpPr>
            <a:spLocks noGrp="1"/>
          </p:cNvSpPr>
          <p:nvPr>
            <p:ph type="body" sz="quarter" idx="4294967295"/>
          </p:nvPr>
        </p:nvSpPr>
        <p:spPr>
          <a:xfrm>
            <a:off x="450640" y="620689"/>
            <a:ext cx="8452728" cy="588680"/>
          </a:xfrm>
          <a:prstGeom prst="rect">
            <a:avLst/>
          </a:prstGeom>
        </p:spPr>
        <p:txBody>
          <a:bodyPr/>
          <a:lstStyle/>
          <a:p>
            <a:pPr marL="514350" indent="-514350" algn="just">
              <a:buFont typeface="+mj-lt"/>
              <a:buAutoNum type="arabicPeriod" startAt="2"/>
            </a:pPr>
            <a:r>
              <a:rPr lang="zh-TW" altLang="en-US" b="1" dirty="0">
                <a:latin typeface="Times New Roman" panose="02020603050405020304" pitchFamily="18" charset="0"/>
              </a:rPr>
              <a:t>力學能守恆定律</a:t>
            </a:r>
            <a:endParaRPr lang="en-US" altLang="zh-TW" b="1" dirty="0">
              <a:latin typeface="Times New Roman" panose="02020603050405020304" pitchFamily="18" charset="0"/>
            </a:endParaRPr>
          </a:p>
          <a:p>
            <a:pPr marL="1082675" indent="-571500" algn="just" eaLnBrk="1" hangingPunct="1">
              <a:lnSpc>
                <a:spcPct val="120000"/>
              </a:lnSpc>
              <a:buNone/>
            </a:pPr>
            <a:r>
              <a:rPr lang="en-US" altLang="zh-TW" dirty="0">
                <a:latin typeface="Times New Roman" panose="02020603050405020304" pitchFamily="18" charset="0"/>
              </a:rPr>
              <a:t>(1)	</a:t>
            </a:r>
            <a:r>
              <a:rPr lang="zh-TW" altLang="en-US" dirty="0">
                <a:latin typeface="Times New Roman" panose="02020603050405020304" pitchFamily="18" charset="0"/>
              </a:rPr>
              <a:t>位能和動能在力學中常出現，它們和運動狀態或所受外力有關，且可互相轉換，故合稱</a:t>
            </a:r>
            <a:r>
              <a:rPr lang="zh-TW" altLang="en-US" u="sng" dirty="0">
                <a:latin typeface="Times New Roman" panose="02020603050405020304" pitchFamily="18" charset="0"/>
              </a:rPr>
              <a:t>　　　　　</a:t>
            </a:r>
            <a:r>
              <a:rPr lang="zh-TW" altLang="en-US" dirty="0">
                <a:latin typeface="Times New Roman" panose="02020603050405020304" pitchFamily="18" charset="0"/>
              </a:rPr>
              <a:t>。</a:t>
            </a:r>
          </a:p>
          <a:p>
            <a:pPr marL="1492250" indent="-387350" algn="just" eaLnBrk="1" hangingPunct="1">
              <a:lnSpc>
                <a:spcPct val="114000"/>
              </a:lnSpc>
              <a:buNone/>
            </a:pPr>
            <a:r>
              <a:rPr lang="en-US" altLang="zh-TW" dirty="0">
                <a:latin typeface="Times New Roman" panose="02020603050405020304" pitchFamily="18" charset="0"/>
              </a:rPr>
              <a:t>a.	</a:t>
            </a:r>
            <a:r>
              <a:rPr lang="zh-TW" altLang="en-US" dirty="0">
                <a:latin typeface="Times New Roman" panose="02020603050405020304" pitchFamily="18" charset="0"/>
              </a:rPr>
              <a:t>若只在重力的作用下，物體從高處落下，重力對物體作功，使物體的速率愈來愈大，動能逐漸</a:t>
            </a:r>
            <a:r>
              <a:rPr lang="zh-TW" altLang="en-US" u="sng" dirty="0">
                <a:latin typeface="Times New Roman" panose="02020603050405020304" pitchFamily="18" charset="0"/>
              </a:rPr>
              <a:t>　　　　</a:t>
            </a:r>
            <a:r>
              <a:rPr lang="zh-TW" altLang="en-US" dirty="0">
                <a:latin typeface="Times New Roman" panose="02020603050405020304" pitchFamily="18" charset="0"/>
              </a:rPr>
              <a:t>，但位置愈來愈</a:t>
            </a:r>
            <a:r>
              <a:rPr lang="zh-TW" altLang="en-US" u="sng" dirty="0">
                <a:latin typeface="Times New Roman" panose="02020603050405020304" pitchFamily="18" charset="0"/>
              </a:rPr>
              <a:t>　　　</a:t>
            </a:r>
            <a:r>
              <a:rPr lang="zh-TW" altLang="en-US" dirty="0">
                <a:latin typeface="Times New Roman" panose="02020603050405020304" pitchFamily="18" charset="0"/>
              </a:rPr>
              <a:t>，位能逐漸</a:t>
            </a:r>
            <a:r>
              <a:rPr lang="zh-TW" altLang="en-US" u="sng" dirty="0">
                <a:latin typeface="Times New Roman" panose="02020603050405020304" pitchFamily="18" charset="0"/>
              </a:rPr>
              <a:t>　　  </a:t>
            </a:r>
            <a:r>
              <a:rPr lang="en-US" altLang="zh-TW" dirty="0">
                <a:solidFill>
                  <a:schemeClr val="bg1"/>
                </a:solidFill>
                <a:latin typeface="Times New Roman" panose="02020603050405020304" pitchFamily="18" charset="0"/>
              </a:rPr>
              <a:t>.</a:t>
            </a:r>
            <a:r>
              <a:rPr lang="en-US" altLang="zh-TW" dirty="0">
                <a:latin typeface="Times New Roman" panose="02020603050405020304" pitchFamily="18" charset="0"/>
              </a:rPr>
              <a:t/>
            </a:r>
            <a:br>
              <a:rPr lang="en-US" altLang="zh-TW" dirty="0">
                <a:latin typeface="Times New Roman" panose="02020603050405020304" pitchFamily="18" charset="0"/>
              </a:rPr>
            </a:br>
            <a:r>
              <a:rPr lang="zh-TW" altLang="en-US" u="sng" dirty="0">
                <a:latin typeface="Times New Roman" panose="02020603050405020304" pitchFamily="18" charset="0"/>
              </a:rPr>
              <a:t>　　　</a:t>
            </a:r>
            <a:r>
              <a:rPr lang="zh-TW" altLang="en-US" dirty="0">
                <a:latin typeface="Times New Roman" panose="02020603050405020304" pitchFamily="18" charset="0"/>
              </a:rPr>
              <a:t>。即物體增加的動能</a:t>
            </a:r>
            <a:r>
              <a:rPr lang="en-US" altLang="zh-TW" dirty="0">
                <a:latin typeface="Times New Roman" panose="02020603050405020304" pitchFamily="18" charset="0"/>
              </a:rPr>
              <a:t>=</a:t>
            </a:r>
            <a:r>
              <a:rPr lang="zh-TW" altLang="en-US" dirty="0">
                <a:latin typeface="Times New Roman" panose="02020603050405020304" pitchFamily="18" charset="0"/>
              </a:rPr>
              <a:t>重力對物體所作的功</a:t>
            </a:r>
            <a:r>
              <a:rPr lang="en-US" altLang="zh-TW" dirty="0">
                <a:latin typeface="Times New Roman" panose="02020603050405020304" pitchFamily="18" charset="0"/>
              </a:rPr>
              <a:t>=</a:t>
            </a:r>
            <a:r>
              <a:rPr lang="zh-TW" altLang="en-US" dirty="0">
                <a:latin typeface="Times New Roman" panose="02020603050405020304" pitchFamily="18" charset="0"/>
              </a:rPr>
              <a:t>物體減少的重力位能。</a:t>
            </a:r>
          </a:p>
        </p:txBody>
      </p:sp>
      <p:sp>
        <p:nvSpPr>
          <p:cNvPr id="4" name="矩形 11">
            <a:extLst>
              <a:ext uri="{FF2B5EF4-FFF2-40B4-BE49-F238E27FC236}">
                <a16:creationId xmlns="" xmlns:a16="http://schemas.microsoft.com/office/drawing/2014/main" id="{624C62BF-DE48-2D97-2D9A-DCF2C0C979F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58420" y="2419227"/>
            <a:ext cx="1611032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zh-TW" altLang="en-US" sz="3200" dirty="0">
                <a:solidFill>
                  <a:srgbClr val="FF0000"/>
                </a:solidFill>
                <a:latin typeface="Times New Roman" panose="02020603050405020304" pitchFamily="18" charset="0"/>
                <a:ea typeface="微軟正黑體" panose="020B0604030504040204" pitchFamily="34" charset="-120"/>
              </a:rPr>
              <a:t>力學能</a:t>
            </a:r>
          </a:p>
        </p:txBody>
      </p:sp>
      <p:sp>
        <p:nvSpPr>
          <p:cNvPr id="7" name="矩形 11">
            <a:extLst>
              <a:ext uri="{FF2B5EF4-FFF2-40B4-BE49-F238E27FC236}">
                <a16:creationId xmlns="" xmlns:a16="http://schemas.microsoft.com/office/drawing/2014/main" id="{FD90771E-D0ED-4014-E9B8-D11F54A4A2A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10555" y="4199897"/>
            <a:ext cx="1611032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zh-TW" altLang="en-US" sz="3200" dirty="0">
                <a:solidFill>
                  <a:srgbClr val="FF0000"/>
                </a:solidFill>
                <a:latin typeface="Times New Roman" panose="02020603050405020304" pitchFamily="18" charset="0"/>
                <a:ea typeface="微軟正黑體" panose="020B0604030504040204" pitchFamily="34" charset="-120"/>
              </a:rPr>
              <a:t>增大</a:t>
            </a:r>
          </a:p>
        </p:txBody>
      </p:sp>
      <p:sp>
        <p:nvSpPr>
          <p:cNvPr id="8" name="矩形 11">
            <a:extLst>
              <a:ext uri="{FF2B5EF4-FFF2-40B4-BE49-F238E27FC236}">
                <a16:creationId xmlns="" xmlns:a16="http://schemas.microsoft.com/office/drawing/2014/main" id="{88C49DA6-18A4-D5FE-3DE9-83A21EB7D50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12064" y="4748576"/>
            <a:ext cx="1057579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zh-TW" altLang="en-US" sz="3200" dirty="0">
                <a:solidFill>
                  <a:srgbClr val="FF0000"/>
                </a:solidFill>
                <a:latin typeface="Times New Roman" panose="02020603050405020304" pitchFamily="18" charset="0"/>
                <a:ea typeface="微軟正黑體" panose="020B0604030504040204" pitchFamily="34" charset="-120"/>
              </a:rPr>
              <a:t>低</a:t>
            </a:r>
          </a:p>
        </p:txBody>
      </p:sp>
      <p:grpSp>
        <p:nvGrpSpPr>
          <p:cNvPr id="11" name="群組 10">
            <a:extLst>
              <a:ext uri="{FF2B5EF4-FFF2-40B4-BE49-F238E27FC236}">
                <a16:creationId xmlns="" xmlns:a16="http://schemas.microsoft.com/office/drawing/2014/main" id="{471D4BDE-2A5B-50F7-8601-BFB8BBC15E8D}"/>
              </a:ext>
            </a:extLst>
          </p:cNvPr>
          <p:cNvGrpSpPr/>
          <p:nvPr/>
        </p:nvGrpSpPr>
        <p:grpSpPr>
          <a:xfrm>
            <a:off x="2240270" y="4748576"/>
            <a:ext cx="6210871" cy="1145486"/>
            <a:chOff x="2240270" y="5049375"/>
            <a:chExt cx="6210871" cy="1145486"/>
          </a:xfrm>
        </p:grpSpPr>
        <p:sp>
          <p:nvSpPr>
            <p:cNvPr id="9" name="矩形 11">
              <a:extLst>
                <a:ext uri="{FF2B5EF4-FFF2-40B4-BE49-F238E27FC236}">
                  <a16:creationId xmlns="" xmlns:a16="http://schemas.microsoft.com/office/drawing/2014/main" id="{292917BD-87C1-39BB-62A4-F35247CAC72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620960" y="5049375"/>
              <a:ext cx="830181" cy="584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zh-TW" altLang="en-US" sz="3200" dirty="0">
                  <a:solidFill>
                    <a:srgbClr val="FF0000"/>
                  </a:solidFill>
                  <a:latin typeface="Times New Roman" panose="02020603050405020304" pitchFamily="18" charset="0"/>
                  <a:ea typeface="微軟正黑體" panose="020B0604030504040204" pitchFamily="34" charset="-120"/>
                </a:rPr>
                <a:t>減</a:t>
              </a:r>
            </a:p>
          </p:txBody>
        </p:sp>
        <p:sp>
          <p:nvSpPr>
            <p:cNvPr id="10" name="矩形 11">
              <a:extLst>
                <a:ext uri="{FF2B5EF4-FFF2-40B4-BE49-F238E27FC236}">
                  <a16:creationId xmlns="" xmlns:a16="http://schemas.microsoft.com/office/drawing/2014/main" id="{257ED803-15BF-0B0C-1C2D-E7D61A95CA9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40270" y="5610086"/>
              <a:ext cx="818150" cy="584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zh-TW" altLang="en-US" sz="3200" dirty="0">
                  <a:solidFill>
                    <a:srgbClr val="FF0000"/>
                  </a:solidFill>
                  <a:latin typeface="Times New Roman" panose="02020603050405020304" pitchFamily="18" charset="0"/>
                  <a:ea typeface="微軟正黑體" panose="020B0604030504040204" pitchFamily="34" charset="-120"/>
                </a:rPr>
                <a:t>少</a:t>
              </a:r>
            </a:p>
          </p:txBody>
        </p:sp>
      </p:grpSp>
      <p:grpSp>
        <p:nvGrpSpPr>
          <p:cNvPr id="12" name="群組 11">
            <a:extLst>
              <a:ext uri="{FF2B5EF4-FFF2-40B4-BE49-F238E27FC236}">
                <a16:creationId xmlns="" xmlns:a16="http://schemas.microsoft.com/office/drawing/2014/main" id="{EBA3B41C-19C0-E1B3-BD97-F1DB6E70C16E}"/>
              </a:ext>
            </a:extLst>
          </p:cNvPr>
          <p:cNvGrpSpPr/>
          <p:nvPr/>
        </p:nvGrpSpPr>
        <p:grpSpPr>
          <a:xfrm>
            <a:off x="8690305" y="6425280"/>
            <a:ext cx="360000" cy="360000"/>
            <a:chOff x="1983179" y="1757548"/>
            <a:chExt cx="360000" cy="360000"/>
          </a:xfrm>
        </p:grpSpPr>
        <p:sp>
          <p:nvSpPr>
            <p:cNvPr id="13" name="橢圓 12">
              <a:hlinkClick r:id="" action="ppaction://hlinkshowjump?jump=endshow"/>
              <a:extLst>
                <a:ext uri="{FF2B5EF4-FFF2-40B4-BE49-F238E27FC236}">
                  <a16:creationId xmlns="" xmlns:a16="http://schemas.microsoft.com/office/drawing/2014/main" id="{5EC583A2-CCCA-7135-C179-C9C53D8848BF}"/>
                </a:ext>
              </a:extLst>
            </p:cNvPr>
            <p:cNvSpPr/>
            <p:nvPr userDrawn="1"/>
          </p:nvSpPr>
          <p:spPr bwMode="auto">
            <a:xfrm>
              <a:off x="1983179" y="1757548"/>
              <a:ext cx="360000" cy="360000"/>
            </a:xfrm>
            <a:prstGeom prst="ellipse">
              <a:avLst/>
            </a:prstGeom>
            <a:solidFill>
              <a:srgbClr val="3377BA"/>
            </a:solidFill>
            <a:ln>
              <a:noFill/>
            </a:ln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10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2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標楷體" pitchFamily="65" charset="-120"/>
                <a:ea typeface="標楷體" pitchFamily="65" charset="-120"/>
              </a:endParaRPr>
            </a:p>
          </p:txBody>
        </p:sp>
        <p:sp>
          <p:nvSpPr>
            <p:cNvPr id="14" name="乘號 13">
              <a:hlinkClick r:id="" action="ppaction://hlinkshowjump?jump=endshow"/>
              <a:extLst>
                <a:ext uri="{FF2B5EF4-FFF2-40B4-BE49-F238E27FC236}">
                  <a16:creationId xmlns="" xmlns:a16="http://schemas.microsoft.com/office/drawing/2014/main" id="{85A8F357-2E5A-BDE8-0A24-34E1A5628A7F}"/>
                </a:ext>
              </a:extLst>
            </p:cNvPr>
            <p:cNvSpPr/>
            <p:nvPr userDrawn="1"/>
          </p:nvSpPr>
          <p:spPr bwMode="auto">
            <a:xfrm>
              <a:off x="2001179" y="1793548"/>
              <a:ext cx="324000" cy="288000"/>
            </a:xfrm>
            <a:prstGeom prst="mathMultiply">
              <a:avLst/>
            </a:prstGeom>
            <a:solidFill>
              <a:schemeClr val="bg1"/>
            </a:solidFill>
            <a:ln>
              <a:noFill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10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2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標楷體" pitchFamily="65" charset="-120"/>
                <a:ea typeface="標楷體" pitchFamily="65" charset="-120"/>
              </a:endParaRPr>
            </a:p>
          </p:txBody>
        </p:sp>
      </p:grpSp>
      <p:grpSp>
        <p:nvGrpSpPr>
          <p:cNvPr id="15" name="群組 14">
            <a:extLst>
              <a:ext uri="{FF2B5EF4-FFF2-40B4-BE49-F238E27FC236}">
                <a16:creationId xmlns="" xmlns:a16="http://schemas.microsoft.com/office/drawing/2014/main" id="{CCFE6B52-AA1C-13D1-C8A1-EB12CF8A17D7}"/>
              </a:ext>
            </a:extLst>
          </p:cNvPr>
          <p:cNvGrpSpPr/>
          <p:nvPr/>
        </p:nvGrpSpPr>
        <p:grpSpPr>
          <a:xfrm>
            <a:off x="8309380" y="6425280"/>
            <a:ext cx="360000" cy="360000"/>
            <a:chOff x="1983179" y="1757548"/>
            <a:chExt cx="360000" cy="360000"/>
          </a:xfrm>
        </p:grpSpPr>
        <p:sp>
          <p:nvSpPr>
            <p:cNvPr id="16" name="橢圓 15">
              <a:hlinkClick r:id="" action="ppaction://hlinkshowjump?jump=nextslide"/>
              <a:extLst>
                <a:ext uri="{FF2B5EF4-FFF2-40B4-BE49-F238E27FC236}">
                  <a16:creationId xmlns="" xmlns:a16="http://schemas.microsoft.com/office/drawing/2014/main" id="{10E9D63A-B715-23A0-0893-518D173822F4}"/>
                </a:ext>
              </a:extLst>
            </p:cNvPr>
            <p:cNvSpPr/>
            <p:nvPr userDrawn="1"/>
          </p:nvSpPr>
          <p:spPr bwMode="auto">
            <a:xfrm>
              <a:off x="1983179" y="1757548"/>
              <a:ext cx="360000" cy="360000"/>
            </a:xfrm>
            <a:prstGeom prst="ellipse">
              <a:avLst/>
            </a:prstGeom>
            <a:solidFill>
              <a:srgbClr val="3377BA"/>
            </a:solidFill>
            <a:ln>
              <a:noFill/>
            </a:ln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10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2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標楷體" pitchFamily="65" charset="-120"/>
                <a:ea typeface="標楷體" pitchFamily="65" charset="-120"/>
              </a:endParaRPr>
            </a:p>
          </p:txBody>
        </p:sp>
        <p:sp>
          <p:nvSpPr>
            <p:cNvPr id="17" name="等腰三角形 16">
              <a:hlinkClick r:id="" action="ppaction://hlinkshowjump?jump=nextslide"/>
              <a:extLst>
                <a:ext uri="{FF2B5EF4-FFF2-40B4-BE49-F238E27FC236}">
                  <a16:creationId xmlns="" xmlns:a16="http://schemas.microsoft.com/office/drawing/2014/main" id="{3609082C-A623-DE11-5A3C-2E71B06C82D8}"/>
                </a:ext>
              </a:extLst>
            </p:cNvPr>
            <p:cNvSpPr/>
            <p:nvPr userDrawn="1"/>
          </p:nvSpPr>
          <p:spPr bwMode="auto">
            <a:xfrm rot="5400000">
              <a:off x="2074422" y="1847548"/>
              <a:ext cx="252000" cy="180000"/>
            </a:xfrm>
            <a:prstGeom prst="triangle">
              <a:avLst/>
            </a:prstGeom>
            <a:solidFill>
              <a:schemeClr val="bg1"/>
            </a:solidFill>
            <a:ln>
              <a:noFill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10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2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標楷體" pitchFamily="65" charset="-120"/>
                <a:ea typeface="標楷體" pitchFamily="65" charset="-120"/>
              </a:endParaRPr>
            </a:p>
          </p:txBody>
        </p:sp>
      </p:grpSp>
      <p:grpSp>
        <p:nvGrpSpPr>
          <p:cNvPr id="18" name="群組 17">
            <a:extLst>
              <a:ext uri="{FF2B5EF4-FFF2-40B4-BE49-F238E27FC236}">
                <a16:creationId xmlns="" xmlns:a16="http://schemas.microsoft.com/office/drawing/2014/main" id="{0970D1DB-BF67-485E-5934-9376FA039BCF}"/>
              </a:ext>
            </a:extLst>
          </p:cNvPr>
          <p:cNvGrpSpPr/>
          <p:nvPr/>
        </p:nvGrpSpPr>
        <p:grpSpPr>
          <a:xfrm flipH="1">
            <a:off x="7547532" y="6425280"/>
            <a:ext cx="360000" cy="360000"/>
            <a:chOff x="1983179" y="1757548"/>
            <a:chExt cx="360000" cy="360000"/>
          </a:xfrm>
        </p:grpSpPr>
        <p:sp>
          <p:nvSpPr>
            <p:cNvPr id="19" name="橢圓 18">
              <a:hlinkClick r:id="" action="ppaction://hlinkshowjump?jump=previousslide"/>
              <a:extLst>
                <a:ext uri="{FF2B5EF4-FFF2-40B4-BE49-F238E27FC236}">
                  <a16:creationId xmlns="" xmlns:a16="http://schemas.microsoft.com/office/drawing/2014/main" id="{93953AB5-79CD-F2D7-196A-45E6E1C1BADC}"/>
                </a:ext>
              </a:extLst>
            </p:cNvPr>
            <p:cNvSpPr/>
            <p:nvPr userDrawn="1"/>
          </p:nvSpPr>
          <p:spPr bwMode="auto">
            <a:xfrm>
              <a:off x="1983179" y="1757548"/>
              <a:ext cx="360000" cy="360000"/>
            </a:xfrm>
            <a:prstGeom prst="ellipse">
              <a:avLst/>
            </a:prstGeom>
            <a:solidFill>
              <a:srgbClr val="3377BA"/>
            </a:solidFill>
            <a:ln>
              <a:noFill/>
            </a:ln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10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2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標楷體" pitchFamily="65" charset="-120"/>
                <a:ea typeface="標楷體" pitchFamily="65" charset="-120"/>
              </a:endParaRPr>
            </a:p>
          </p:txBody>
        </p:sp>
        <p:sp>
          <p:nvSpPr>
            <p:cNvPr id="20" name="等腰三角形 19">
              <a:hlinkClick r:id="" action="ppaction://hlinkshowjump?jump=previousslide"/>
              <a:extLst>
                <a:ext uri="{FF2B5EF4-FFF2-40B4-BE49-F238E27FC236}">
                  <a16:creationId xmlns="" xmlns:a16="http://schemas.microsoft.com/office/drawing/2014/main" id="{BD36E6CB-1B08-6B6B-5FF4-B2620648E587}"/>
                </a:ext>
              </a:extLst>
            </p:cNvPr>
            <p:cNvSpPr/>
            <p:nvPr userDrawn="1"/>
          </p:nvSpPr>
          <p:spPr bwMode="auto">
            <a:xfrm rot="5400000">
              <a:off x="2074422" y="1847548"/>
              <a:ext cx="252000" cy="180000"/>
            </a:xfrm>
            <a:prstGeom prst="triangle">
              <a:avLst/>
            </a:prstGeom>
            <a:solidFill>
              <a:schemeClr val="bg1"/>
            </a:solidFill>
            <a:ln>
              <a:noFill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10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2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標楷體" pitchFamily="65" charset="-120"/>
                <a:ea typeface="標楷體" pitchFamily="65" charset="-120"/>
              </a:endParaRPr>
            </a:p>
          </p:txBody>
        </p:sp>
      </p:grpSp>
      <p:grpSp>
        <p:nvGrpSpPr>
          <p:cNvPr id="21" name="群組 20">
            <a:extLst>
              <a:ext uri="{FF2B5EF4-FFF2-40B4-BE49-F238E27FC236}">
                <a16:creationId xmlns="" xmlns:a16="http://schemas.microsoft.com/office/drawing/2014/main" id="{27B7544F-8941-2278-1B67-EC7A547D3FA4}"/>
              </a:ext>
            </a:extLst>
          </p:cNvPr>
          <p:cNvGrpSpPr/>
          <p:nvPr/>
        </p:nvGrpSpPr>
        <p:grpSpPr>
          <a:xfrm>
            <a:off x="7928456" y="6425280"/>
            <a:ext cx="360000" cy="360000"/>
            <a:chOff x="7642461" y="6618625"/>
            <a:chExt cx="360000" cy="360000"/>
          </a:xfrm>
        </p:grpSpPr>
        <p:sp>
          <p:nvSpPr>
            <p:cNvPr id="22" name="橢圓 21">
              <a:hlinkClick r:id="" action="ppaction://hlinkshowjump?jump=firstslide"/>
              <a:extLst>
                <a:ext uri="{FF2B5EF4-FFF2-40B4-BE49-F238E27FC236}">
                  <a16:creationId xmlns="" xmlns:a16="http://schemas.microsoft.com/office/drawing/2014/main" id="{28ECEB4E-EC66-AC8D-9C10-DCE672FF8D35}"/>
                </a:ext>
              </a:extLst>
            </p:cNvPr>
            <p:cNvSpPr/>
            <p:nvPr userDrawn="1"/>
          </p:nvSpPr>
          <p:spPr bwMode="auto">
            <a:xfrm flipH="1">
              <a:off x="7642461" y="6618625"/>
              <a:ext cx="360000" cy="360000"/>
            </a:xfrm>
            <a:prstGeom prst="ellipse">
              <a:avLst/>
            </a:prstGeom>
            <a:solidFill>
              <a:srgbClr val="3377BA"/>
            </a:solidFill>
            <a:ln>
              <a:noFill/>
            </a:ln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10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2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標楷體" pitchFamily="65" charset="-120"/>
                <a:ea typeface="標楷體" pitchFamily="65" charset="-120"/>
              </a:endParaRPr>
            </a:p>
          </p:txBody>
        </p:sp>
        <p:sp>
          <p:nvSpPr>
            <p:cNvPr id="23" name="Rectangle 9">
              <a:hlinkClick r:id="" action="ppaction://hlinkshowjump?jump=firstslide"/>
              <a:extLst>
                <a:ext uri="{FF2B5EF4-FFF2-40B4-BE49-F238E27FC236}">
                  <a16:creationId xmlns="" xmlns:a16="http://schemas.microsoft.com/office/drawing/2014/main" id="{7B17A0D1-26C1-90AD-6E4F-ACD488432089}"/>
                </a:ext>
              </a:extLst>
            </p:cNvPr>
            <p:cNvSpPr/>
            <p:nvPr userDrawn="1"/>
          </p:nvSpPr>
          <p:spPr>
            <a:xfrm>
              <a:off x="7696461" y="6690625"/>
              <a:ext cx="252000" cy="216000"/>
            </a:xfrm>
            <a:custGeom>
              <a:avLst/>
              <a:gdLst/>
              <a:ahLst/>
              <a:cxnLst/>
              <a:rect l="l" t="t" r="r" b="b"/>
              <a:pathLst>
                <a:path w="3228210" h="3222968">
                  <a:moveTo>
                    <a:pt x="1619999" y="642446"/>
                  </a:moveTo>
                  <a:lnTo>
                    <a:pt x="2664115" y="1686562"/>
                  </a:lnTo>
                  <a:lnTo>
                    <a:pt x="2664116" y="1686562"/>
                  </a:lnTo>
                  <a:lnTo>
                    <a:pt x="2664116" y="3222968"/>
                  </a:lnTo>
                  <a:lnTo>
                    <a:pt x="2015013" y="3222968"/>
                  </a:lnTo>
                  <a:lnTo>
                    <a:pt x="2015013" y="2511495"/>
                  </a:lnTo>
                  <a:cubicBezTo>
                    <a:pt x="2015013" y="2399422"/>
                    <a:pt x="1924159" y="2308568"/>
                    <a:pt x="1812086" y="2308568"/>
                  </a:cubicBezTo>
                  <a:lnTo>
                    <a:pt x="1427912" y="2308568"/>
                  </a:lnTo>
                  <a:cubicBezTo>
                    <a:pt x="1315839" y="2308568"/>
                    <a:pt x="1224985" y="2399422"/>
                    <a:pt x="1224985" y="2511495"/>
                  </a:cubicBezTo>
                  <a:lnTo>
                    <a:pt x="1224985" y="3222968"/>
                  </a:lnTo>
                  <a:lnTo>
                    <a:pt x="575882" y="3222968"/>
                  </a:lnTo>
                  <a:lnTo>
                    <a:pt x="575882" y="1686562"/>
                  </a:lnTo>
                  <a:lnTo>
                    <a:pt x="575884" y="1686562"/>
                  </a:lnTo>
                  <a:close/>
                  <a:moveTo>
                    <a:pt x="509997" y="122689"/>
                  </a:moveTo>
                  <a:lnTo>
                    <a:pt x="942045" y="122689"/>
                  </a:lnTo>
                  <a:lnTo>
                    <a:pt x="942045" y="542556"/>
                  </a:lnTo>
                  <a:lnTo>
                    <a:pt x="509997" y="974604"/>
                  </a:lnTo>
                  <a:close/>
                  <a:moveTo>
                    <a:pt x="1620001" y="7099"/>
                  </a:moveTo>
                  <a:lnTo>
                    <a:pt x="3228210" y="1686560"/>
                  </a:lnTo>
                  <a:lnTo>
                    <a:pt x="2900441" y="1686560"/>
                  </a:lnTo>
                  <a:lnTo>
                    <a:pt x="1620001" y="349390"/>
                  </a:lnTo>
                  <a:close/>
                  <a:moveTo>
                    <a:pt x="1619999" y="0"/>
                  </a:moveTo>
                  <a:lnTo>
                    <a:pt x="1619999" y="342291"/>
                  </a:lnTo>
                  <a:lnTo>
                    <a:pt x="330172" y="1679462"/>
                  </a:lnTo>
                  <a:lnTo>
                    <a:pt x="0" y="167946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0"/>
            </a:p>
          </p:txBody>
        </p:sp>
      </p:grpSp>
    </p:spTree>
    <p:custDataLst>
      <p:tags r:id="rId1"/>
    </p:custDataLst>
    <p:extLst>
      <p:ext uri="{BB962C8B-B14F-4D97-AF65-F5344CB8AC3E}">
        <p14:creationId xmlns:p14="http://schemas.microsoft.com/office/powerpoint/2010/main" val="37616678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/>
      <p:bldP spid="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版面配置區 2"/>
          <p:cNvSpPr>
            <a:spLocks noGrp="1"/>
          </p:cNvSpPr>
          <p:nvPr>
            <p:ph type="body" sz="quarter" idx="4294967295"/>
          </p:nvPr>
        </p:nvSpPr>
        <p:spPr>
          <a:xfrm>
            <a:off x="450639" y="620689"/>
            <a:ext cx="8296319" cy="588680"/>
          </a:xfrm>
          <a:prstGeom prst="rect">
            <a:avLst/>
          </a:prstGeom>
        </p:spPr>
        <p:txBody>
          <a:bodyPr/>
          <a:lstStyle/>
          <a:p>
            <a:pPr marL="514350" indent="-514350" algn="just">
              <a:buFont typeface="+mj-lt"/>
              <a:buAutoNum type="arabicPeriod" startAt="2"/>
            </a:pPr>
            <a:r>
              <a:rPr lang="zh-TW" altLang="en-US" b="1" dirty="0">
                <a:latin typeface="Times New Roman" panose="02020603050405020304" pitchFamily="18" charset="0"/>
              </a:rPr>
              <a:t>力學能守恆定律</a:t>
            </a:r>
            <a:endParaRPr lang="en-US" altLang="zh-TW" b="1" dirty="0">
              <a:latin typeface="Times New Roman" panose="02020603050405020304" pitchFamily="18" charset="0"/>
            </a:endParaRPr>
          </a:p>
          <a:p>
            <a:pPr marL="1552575" indent="-447675" algn="just" eaLnBrk="1" hangingPunct="1">
              <a:lnSpc>
                <a:spcPct val="120000"/>
              </a:lnSpc>
              <a:buNone/>
            </a:pPr>
            <a:r>
              <a:rPr lang="en-US" altLang="zh-TW" dirty="0">
                <a:latin typeface="Times New Roman" panose="02020603050405020304" pitchFamily="18" charset="0"/>
              </a:rPr>
              <a:t>b.	</a:t>
            </a:r>
            <a:r>
              <a:rPr lang="zh-TW" altLang="en-US" dirty="0">
                <a:latin typeface="Times New Roman" panose="02020603050405020304" pitchFamily="18" charset="0"/>
              </a:rPr>
              <a:t>壓縮或拉長彈簧時，會將所作的功變成彈力位能儲存起來，當放掉彈簧時，彈力會作功，將彈力位能變成受力物體的動能。</a:t>
            </a:r>
          </a:p>
          <a:p>
            <a:pPr marL="1119188" indent="-608013" algn="just" eaLnBrk="1" hangingPunct="1">
              <a:lnSpc>
                <a:spcPct val="120000"/>
              </a:lnSpc>
              <a:buNone/>
            </a:pPr>
            <a:r>
              <a:rPr lang="en-US" altLang="zh-TW" dirty="0">
                <a:latin typeface="Times New Roman" panose="02020603050405020304" pitchFamily="18" charset="0"/>
              </a:rPr>
              <a:t>(2)	</a:t>
            </a:r>
            <a:r>
              <a:rPr lang="zh-TW" altLang="en-US" dirty="0">
                <a:latin typeface="Times New Roman" panose="02020603050405020304" pitchFamily="18" charset="0"/>
              </a:rPr>
              <a:t>若物體只受重</a:t>
            </a:r>
            <a:r>
              <a:rPr lang="zh-TW" altLang="en-US" dirty="0" smtClean="0">
                <a:latin typeface="Times New Roman" panose="02020603050405020304" pitchFamily="18" charset="0"/>
              </a:rPr>
              <a:t>力或彈力的</a:t>
            </a:r>
            <a:r>
              <a:rPr lang="zh-TW" altLang="en-US" dirty="0">
                <a:latin typeface="Times New Roman" panose="02020603050405020304" pitchFamily="18" charset="0"/>
              </a:rPr>
              <a:t>作用時，則不論在任何位置，其動能和位能的總和皆維持不變，稱為</a:t>
            </a:r>
            <a:r>
              <a:rPr lang="zh-TW" altLang="en-US" u="sng" dirty="0">
                <a:latin typeface="Times New Roman" panose="02020603050405020304" pitchFamily="18" charset="0"/>
              </a:rPr>
              <a:t>　　　　　　　　</a:t>
            </a:r>
            <a:r>
              <a:rPr lang="zh-TW" altLang="en-US" dirty="0">
                <a:latin typeface="Times New Roman" panose="02020603050405020304" pitchFamily="18" charset="0"/>
              </a:rPr>
              <a:t>。即</a:t>
            </a:r>
            <a:r>
              <a:rPr lang="zh-TW" altLang="en-US" dirty="0" smtClean="0">
                <a:latin typeface="Times New Roman" panose="02020603050405020304" pitchFamily="18" charset="0"/>
              </a:rPr>
              <a:t>動能</a:t>
            </a:r>
            <a:r>
              <a:rPr lang="en-US" altLang="zh-TW" dirty="0" smtClean="0">
                <a:latin typeface="Times New Roman" panose="02020603050405020304" pitchFamily="18" charset="0"/>
              </a:rPr>
              <a:t>+</a:t>
            </a:r>
            <a:r>
              <a:rPr lang="zh-TW" altLang="en-US" dirty="0" smtClean="0">
                <a:latin typeface="Times New Roman" panose="02020603050405020304" pitchFamily="18" charset="0"/>
              </a:rPr>
              <a:t>位能</a:t>
            </a:r>
            <a:r>
              <a:rPr lang="en-US" altLang="zh-TW" dirty="0" smtClean="0">
                <a:latin typeface="Times New Roman" panose="02020603050405020304" pitchFamily="18" charset="0"/>
              </a:rPr>
              <a:t>=</a:t>
            </a:r>
            <a:r>
              <a:rPr lang="zh-TW" altLang="en-US" dirty="0" smtClean="0">
                <a:latin typeface="Times New Roman" panose="02020603050405020304" pitchFamily="18" charset="0"/>
              </a:rPr>
              <a:t>定</a:t>
            </a:r>
            <a:r>
              <a:rPr lang="zh-TW" altLang="en-US" dirty="0">
                <a:latin typeface="Times New Roman" panose="02020603050405020304" pitchFamily="18" charset="0"/>
              </a:rPr>
              <a:t>值。</a:t>
            </a:r>
          </a:p>
        </p:txBody>
      </p:sp>
      <p:sp>
        <p:nvSpPr>
          <p:cNvPr id="4" name="矩形 11">
            <a:extLst>
              <a:ext uri="{FF2B5EF4-FFF2-40B4-BE49-F238E27FC236}">
                <a16:creationId xmlns="" xmlns:a16="http://schemas.microsoft.com/office/drawing/2014/main" id="{624C62BF-DE48-2D97-2D9A-DCF2C0C979F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98798" y="4861641"/>
            <a:ext cx="3068052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zh-TW" altLang="en-US" sz="3200" dirty="0">
                <a:solidFill>
                  <a:srgbClr val="FF0000"/>
                </a:solidFill>
                <a:latin typeface="Times New Roman" panose="02020603050405020304" pitchFamily="18" charset="0"/>
                <a:ea typeface="微軟正黑體" panose="020B0604030504040204" pitchFamily="34" charset="-120"/>
              </a:rPr>
              <a:t>力學能守恆定律 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9671526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圖片 4">
            <a:extLst>
              <a:ext uri="{FF2B5EF4-FFF2-40B4-BE49-F238E27FC236}">
                <a16:creationId xmlns="" xmlns:a16="http://schemas.microsoft.com/office/drawing/2014/main" id="{FEBD4ADB-84D8-1B46-2B13-7CFC9EB82C9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04537" y="1773011"/>
            <a:ext cx="8734926" cy="4880448"/>
          </a:xfrm>
          <a:prstGeom prst="rect">
            <a:avLst/>
          </a:prstGeom>
        </p:spPr>
      </p:pic>
      <p:sp>
        <p:nvSpPr>
          <p:cNvPr id="6" name="文字版面配置區 2">
            <a:extLst>
              <a:ext uri="{FF2B5EF4-FFF2-40B4-BE49-F238E27FC236}">
                <a16:creationId xmlns="" xmlns:a16="http://schemas.microsoft.com/office/drawing/2014/main" id="{96BB26A6-00F4-0D0B-6B45-452E284E3006}"/>
              </a:ext>
            </a:extLst>
          </p:cNvPr>
          <p:cNvSpPr txBox="1">
            <a:spLocks/>
          </p:cNvSpPr>
          <p:nvPr/>
        </p:nvSpPr>
        <p:spPr>
          <a:xfrm>
            <a:off x="450640" y="96253"/>
            <a:ext cx="8172000" cy="588680"/>
          </a:xfrm>
          <a:prstGeom prst="rect">
            <a:avLst/>
          </a:prstGeom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514350" indent="-514350">
              <a:buFont typeface="+mj-lt"/>
              <a:buAutoNum type="arabicPeriod" startAt="2"/>
            </a:pPr>
            <a:r>
              <a:rPr lang="zh-TW" altLang="en-US" b="1" kern="0" dirty="0">
                <a:latin typeface="Times New Roman" panose="02020603050405020304" pitchFamily="18" charset="0"/>
              </a:rPr>
              <a:t>力學能守恆定律</a:t>
            </a:r>
            <a:endParaRPr lang="en-US" altLang="zh-TW" b="1" kern="0" dirty="0">
              <a:latin typeface="Times New Roman" panose="02020603050405020304" pitchFamily="18" charset="0"/>
            </a:endParaRPr>
          </a:p>
          <a:p>
            <a:pPr marL="511175" indent="0" eaLnBrk="1" hangingPunct="1">
              <a:buNone/>
            </a:pPr>
            <a:r>
              <a:rPr lang="en-US" altLang="zh-TW" kern="0" dirty="0">
                <a:latin typeface="Times New Roman" panose="02020603050405020304" pitchFamily="18" charset="0"/>
              </a:rPr>
              <a:t>(3) </a:t>
            </a:r>
            <a:r>
              <a:rPr lang="zh-TW" altLang="en-US" kern="0" dirty="0">
                <a:latin typeface="Times New Roman" panose="02020603050405020304" pitchFamily="18" charset="0"/>
              </a:rPr>
              <a:t>實例</a:t>
            </a:r>
          </a:p>
          <a:p>
            <a:pPr marL="511175" indent="0" eaLnBrk="1" hangingPunct="1">
              <a:buNone/>
              <a:tabLst>
                <a:tab pos="1106488" algn="l"/>
              </a:tabLst>
            </a:pPr>
            <a:r>
              <a:rPr lang="en-US" altLang="zh-TW" kern="0" dirty="0">
                <a:latin typeface="Times New Roman" panose="02020603050405020304" pitchFamily="18" charset="0"/>
              </a:rPr>
              <a:t>	a. </a:t>
            </a:r>
            <a:r>
              <a:rPr lang="zh-TW" altLang="en-US" kern="0" dirty="0" smtClean="0">
                <a:latin typeface="Times New Roman" panose="02020603050405020304" pitchFamily="18" charset="0"/>
              </a:rPr>
              <a:t>力</a:t>
            </a:r>
            <a:r>
              <a:rPr lang="zh-TW" altLang="en-US" kern="0" dirty="0">
                <a:latin typeface="Times New Roman" panose="02020603050405020304" pitchFamily="18" charset="0"/>
              </a:rPr>
              <a:t>學能</a:t>
            </a:r>
            <a:r>
              <a:rPr lang="zh-TW" altLang="en-US" kern="0" dirty="0" smtClean="0">
                <a:latin typeface="Times New Roman" panose="02020603050405020304" pitchFamily="18" charset="0"/>
              </a:rPr>
              <a:t>守恆</a:t>
            </a:r>
            <a:r>
              <a:rPr lang="zh-TW" altLang="en-US" kern="0" dirty="0">
                <a:latin typeface="Times New Roman" panose="02020603050405020304" pitchFamily="18" charset="0"/>
              </a:rPr>
              <a:t>定律</a:t>
            </a:r>
          </a:p>
        </p:txBody>
      </p:sp>
      <p:sp>
        <p:nvSpPr>
          <p:cNvPr id="7" name="文字方塊 6">
            <a:extLst>
              <a:ext uri="{FF2B5EF4-FFF2-40B4-BE49-F238E27FC236}">
                <a16:creationId xmlns="" xmlns:a16="http://schemas.microsoft.com/office/drawing/2014/main" id="{C8B0ECD4-1EF9-2F1A-4ED4-46D388568BC8}"/>
              </a:ext>
            </a:extLst>
          </p:cNvPr>
          <p:cNvSpPr txBox="1"/>
          <p:nvPr/>
        </p:nvSpPr>
        <p:spPr>
          <a:xfrm>
            <a:off x="12032" y="2876788"/>
            <a:ext cx="144142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3200" dirty="0">
                <a:solidFill>
                  <a:srgbClr val="E84D02"/>
                </a:solidFill>
                <a:latin typeface="Times New Roman" panose="02020603050405020304" pitchFamily="18" charset="0"/>
                <a:ea typeface="微軟正黑體" panose="020B0604030504040204" pitchFamily="34" charset="-120"/>
              </a:rPr>
              <a:t>速率</a:t>
            </a:r>
            <a:r>
              <a:rPr lang="en-US" altLang="zh-TW" sz="3200" dirty="0">
                <a:solidFill>
                  <a:srgbClr val="E84D02"/>
                </a:solidFill>
                <a:latin typeface="Times New Roman" panose="02020603050405020304" pitchFamily="18" charset="0"/>
                <a:ea typeface="微軟正黑體" panose="020B0604030504040204" pitchFamily="34" charset="-120"/>
              </a:rPr>
              <a:t>=0</a:t>
            </a:r>
            <a:endParaRPr lang="zh-TW" altLang="en-US" sz="3200" dirty="0">
              <a:solidFill>
                <a:srgbClr val="E84D02"/>
              </a:solidFill>
              <a:latin typeface="Times New Roman" panose="02020603050405020304" pitchFamily="18" charset="0"/>
              <a:ea typeface="微軟正黑體" panose="020B0604030504040204" pitchFamily="34" charset="-120"/>
            </a:endParaRPr>
          </a:p>
        </p:txBody>
      </p:sp>
      <p:sp>
        <p:nvSpPr>
          <p:cNvPr id="12" name="文字方塊 11">
            <a:extLst>
              <a:ext uri="{FF2B5EF4-FFF2-40B4-BE49-F238E27FC236}">
                <a16:creationId xmlns="" xmlns:a16="http://schemas.microsoft.com/office/drawing/2014/main" id="{CD0A01EA-DF3D-45E2-3698-0110A1FE252E}"/>
              </a:ext>
            </a:extLst>
          </p:cNvPr>
          <p:cNvSpPr txBox="1"/>
          <p:nvPr/>
        </p:nvSpPr>
        <p:spPr>
          <a:xfrm>
            <a:off x="4745" y="4080883"/>
            <a:ext cx="104200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3200" dirty="0">
                <a:solidFill>
                  <a:srgbClr val="6A6A6A"/>
                </a:solidFill>
                <a:effectLst>
                  <a:glow rad="127000">
                    <a:schemeClr val="bg1"/>
                  </a:glow>
                </a:effectLst>
                <a:latin typeface="Times New Roman" panose="02020603050405020304" pitchFamily="18" charset="0"/>
                <a:ea typeface="微軟正黑體" panose="020B0604030504040204" pitchFamily="34" charset="-120"/>
              </a:rPr>
              <a:t>高度</a:t>
            </a:r>
            <a:endParaRPr lang="en-US" altLang="zh-TW" sz="3200" dirty="0">
              <a:solidFill>
                <a:srgbClr val="6A6A6A"/>
              </a:solidFill>
              <a:effectLst>
                <a:glow rad="127000">
                  <a:schemeClr val="bg1"/>
                </a:glow>
              </a:effectLst>
              <a:latin typeface="Times New Roman" panose="02020603050405020304" pitchFamily="18" charset="0"/>
              <a:ea typeface="微軟正黑體" panose="020B0604030504040204" pitchFamily="34" charset="-120"/>
            </a:endParaRPr>
          </a:p>
          <a:p>
            <a:pPr algn="ctr"/>
            <a:r>
              <a:rPr lang="zh-TW" altLang="en-US" sz="3200" dirty="0">
                <a:solidFill>
                  <a:srgbClr val="6A6A6A"/>
                </a:solidFill>
                <a:effectLst>
                  <a:glow rad="127000">
                    <a:schemeClr val="bg1"/>
                  </a:glow>
                </a:effectLst>
                <a:latin typeface="Times New Roman" panose="02020603050405020304" pitchFamily="18" charset="0"/>
                <a:ea typeface="微軟正黑體" panose="020B0604030504040204" pitchFamily="34" charset="-120"/>
              </a:rPr>
              <a:t>最高</a:t>
            </a:r>
          </a:p>
        </p:txBody>
      </p:sp>
      <p:sp>
        <p:nvSpPr>
          <p:cNvPr id="14" name="文字方塊 13">
            <a:extLst>
              <a:ext uri="{FF2B5EF4-FFF2-40B4-BE49-F238E27FC236}">
                <a16:creationId xmlns="" xmlns:a16="http://schemas.microsoft.com/office/drawing/2014/main" id="{4E5E0395-DEB2-8636-63B6-4C55E8869F8D}"/>
              </a:ext>
            </a:extLst>
          </p:cNvPr>
          <p:cNvSpPr txBox="1"/>
          <p:nvPr/>
        </p:nvSpPr>
        <p:spPr>
          <a:xfrm>
            <a:off x="498768" y="5343107"/>
            <a:ext cx="104200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3200" dirty="0">
                <a:solidFill>
                  <a:srgbClr val="6A6A6A"/>
                </a:solidFill>
                <a:effectLst>
                  <a:glow rad="127000">
                    <a:schemeClr val="bg1"/>
                  </a:glow>
                </a:effectLst>
                <a:latin typeface="Times New Roman" panose="02020603050405020304" pitchFamily="18" charset="0"/>
                <a:ea typeface="微軟正黑體" panose="020B0604030504040204" pitchFamily="34" charset="-120"/>
              </a:rPr>
              <a:t>高度</a:t>
            </a:r>
            <a:endParaRPr lang="en-US" altLang="zh-TW" sz="3200" dirty="0">
              <a:solidFill>
                <a:srgbClr val="6A6A6A"/>
              </a:solidFill>
              <a:effectLst>
                <a:glow rad="127000">
                  <a:schemeClr val="bg1"/>
                </a:glow>
              </a:effectLst>
              <a:latin typeface="Times New Roman" panose="02020603050405020304" pitchFamily="18" charset="0"/>
              <a:ea typeface="微軟正黑體" panose="020B0604030504040204" pitchFamily="34" charset="-120"/>
            </a:endParaRPr>
          </a:p>
          <a:p>
            <a:pPr algn="ctr"/>
            <a:r>
              <a:rPr lang="zh-TW" altLang="en-US" sz="3200" dirty="0">
                <a:solidFill>
                  <a:srgbClr val="6A6A6A"/>
                </a:solidFill>
                <a:effectLst>
                  <a:glow rad="127000">
                    <a:schemeClr val="bg1"/>
                  </a:glow>
                </a:effectLst>
                <a:latin typeface="Times New Roman" panose="02020603050405020304" pitchFamily="18" charset="0"/>
                <a:ea typeface="微軟正黑體" panose="020B0604030504040204" pitchFamily="34" charset="-120"/>
              </a:rPr>
              <a:t>降低</a:t>
            </a:r>
          </a:p>
        </p:txBody>
      </p:sp>
      <p:sp>
        <p:nvSpPr>
          <p:cNvPr id="16" name="文字方塊 15">
            <a:extLst>
              <a:ext uri="{FF2B5EF4-FFF2-40B4-BE49-F238E27FC236}">
                <a16:creationId xmlns="" xmlns:a16="http://schemas.microsoft.com/office/drawing/2014/main" id="{253EFDF0-389E-6238-BCD6-CE77D3C65D84}"/>
              </a:ext>
            </a:extLst>
          </p:cNvPr>
          <p:cNvSpPr txBox="1"/>
          <p:nvPr/>
        </p:nvSpPr>
        <p:spPr>
          <a:xfrm>
            <a:off x="1733275" y="4901809"/>
            <a:ext cx="182614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3200" dirty="0">
                <a:solidFill>
                  <a:srgbClr val="E84D02"/>
                </a:solidFill>
                <a:latin typeface="Times New Roman" panose="02020603050405020304" pitchFamily="18" charset="0"/>
                <a:ea typeface="微軟正黑體" panose="020B0604030504040204" pitchFamily="34" charset="-120"/>
              </a:rPr>
              <a:t>速率增加</a:t>
            </a:r>
          </a:p>
        </p:txBody>
      </p:sp>
      <p:sp>
        <p:nvSpPr>
          <p:cNvPr id="17" name="文字方塊 16">
            <a:extLst>
              <a:ext uri="{FF2B5EF4-FFF2-40B4-BE49-F238E27FC236}">
                <a16:creationId xmlns="" xmlns:a16="http://schemas.microsoft.com/office/drawing/2014/main" id="{0D92D7EA-B55F-BB76-F50C-3F4B2AD295D3}"/>
              </a:ext>
            </a:extLst>
          </p:cNvPr>
          <p:cNvSpPr txBox="1"/>
          <p:nvPr/>
        </p:nvSpPr>
        <p:spPr>
          <a:xfrm>
            <a:off x="4749481" y="5811486"/>
            <a:ext cx="182614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3200" dirty="0">
                <a:solidFill>
                  <a:srgbClr val="E84D02"/>
                </a:solidFill>
                <a:latin typeface="Times New Roman" panose="02020603050405020304" pitchFamily="18" charset="0"/>
                <a:ea typeface="微軟正黑體" panose="020B0604030504040204" pitchFamily="34" charset="-120"/>
              </a:rPr>
              <a:t>速率最大</a:t>
            </a:r>
          </a:p>
        </p:txBody>
      </p:sp>
      <p:sp>
        <p:nvSpPr>
          <p:cNvPr id="18" name="文字方塊 17">
            <a:extLst>
              <a:ext uri="{FF2B5EF4-FFF2-40B4-BE49-F238E27FC236}">
                <a16:creationId xmlns="" xmlns:a16="http://schemas.microsoft.com/office/drawing/2014/main" id="{C820024B-2AB1-0E51-3165-267311794C2D}"/>
              </a:ext>
            </a:extLst>
          </p:cNvPr>
          <p:cNvSpPr txBox="1"/>
          <p:nvPr/>
        </p:nvSpPr>
        <p:spPr>
          <a:xfrm>
            <a:off x="2646345" y="6020794"/>
            <a:ext cx="164652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3200" dirty="0">
                <a:solidFill>
                  <a:srgbClr val="6A6A6A"/>
                </a:solidFill>
                <a:effectLst>
                  <a:glow rad="127000">
                    <a:schemeClr val="bg1"/>
                  </a:glow>
                </a:effectLst>
                <a:latin typeface="Times New Roman" panose="02020603050405020304" pitchFamily="18" charset="0"/>
                <a:ea typeface="微軟正黑體" panose="020B0604030504040204" pitchFamily="34" charset="-120"/>
              </a:rPr>
              <a:t>高度</a:t>
            </a:r>
            <a:r>
              <a:rPr lang="en-US" altLang="zh-TW" sz="3200" dirty="0">
                <a:solidFill>
                  <a:srgbClr val="6A6A6A"/>
                </a:solidFill>
                <a:effectLst>
                  <a:glow rad="127000">
                    <a:schemeClr val="bg1"/>
                  </a:glow>
                </a:effectLst>
                <a:latin typeface="Times New Roman" panose="02020603050405020304" pitchFamily="18" charset="0"/>
                <a:ea typeface="微軟正黑體" panose="020B0604030504040204" pitchFamily="34" charset="-120"/>
              </a:rPr>
              <a:t>=0</a:t>
            </a:r>
            <a:endParaRPr lang="zh-TW" altLang="en-US" sz="3200" dirty="0">
              <a:solidFill>
                <a:srgbClr val="6A6A6A"/>
              </a:solidFill>
              <a:effectLst>
                <a:glow rad="127000">
                  <a:schemeClr val="bg1"/>
                </a:glow>
              </a:effectLst>
              <a:latin typeface="Times New Roman" panose="02020603050405020304" pitchFamily="18" charset="0"/>
              <a:ea typeface="微軟正黑體" panose="020B0604030504040204" pitchFamily="34" charset="-120"/>
            </a:endParaRPr>
          </a:p>
        </p:txBody>
      </p:sp>
      <p:sp>
        <p:nvSpPr>
          <p:cNvPr id="19" name="文字方塊 18">
            <a:extLst>
              <a:ext uri="{FF2B5EF4-FFF2-40B4-BE49-F238E27FC236}">
                <a16:creationId xmlns="" xmlns:a16="http://schemas.microsoft.com/office/drawing/2014/main" id="{FC632F5A-54DE-123E-2E61-2D9DC3BCECDB}"/>
              </a:ext>
            </a:extLst>
          </p:cNvPr>
          <p:cNvSpPr txBox="1"/>
          <p:nvPr/>
        </p:nvSpPr>
        <p:spPr>
          <a:xfrm>
            <a:off x="7558202" y="5319043"/>
            <a:ext cx="104200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3200" dirty="0">
                <a:solidFill>
                  <a:srgbClr val="6A6A6A"/>
                </a:solidFill>
                <a:effectLst>
                  <a:glow rad="127000">
                    <a:schemeClr val="bg1"/>
                  </a:glow>
                </a:effectLst>
                <a:latin typeface="Times New Roman" panose="02020603050405020304" pitchFamily="18" charset="0"/>
                <a:ea typeface="微軟正黑體" panose="020B0604030504040204" pitchFamily="34" charset="-120"/>
              </a:rPr>
              <a:t>高度</a:t>
            </a:r>
            <a:endParaRPr lang="en-US" altLang="zh-TW" sz="3200" dirty="0">
              <a:solidFill>
                <a:srgbClr val="6A6A6A"/>
              </a:solidFill>
              <a:effectLst>
                <a:glow rad="127000">
                  <a:schemeClr val="bg1"/>
                </a:glow>
              </a:effectLst>
              <a:latin typeface="Times New Roman" panose="02020603050405020304" pitchFamily="18" charset="0"/>
              <a:ea typeface="微軟正黑體" panose="020B0604030504040204" pitchFamily="34" charset="-120"/>
            </a:endParaRPr>
          </a:p>
          <a:p>
            <a:pPr algn="ctr"/>
            <a:r>
              <a:rPr lang="zh-TW" altLang="en-US" sz="3200" dirty="0">
                <a:solidFill>
                  <a:srgbClr val="6A6A6A"/>
                </a:solidFill>
                <a:effectLst>
                  <a:glow rad="127000">
                    <a:schemeClr val="bg1"/>
                  </a:glow>
                </a:effectLst>
                <a:latin typeface="Times New Roman" panose="02020603050405020304" pitchFamily="18" charset="0"/>
                <a:ea typeface="微軟正黑體" panose="020B0604030504040204" pitchFamily="34" charset="-120"/>
              </a:rPr>
              <a:t>增加</a:t>
            </a:r>
          </a:p>
        </p:txBody>
      </p:sp>
      <p:sp>
        <p:nvSpPr>
          <p:cNvPr id="20" name="文字方塊 19">
            <a:extLst>
              <a:ext uri="{FF2B5EF4-FFF2-40B4-BE49-F238E27FC236}">
                <a16:creationId xmlns="" xmlns:a16="http://schemas.microsoft.com/office/drawing/2014/main" id="{06C7A248-0CCD-34A3-3A57-FBD932EC93EA}"/>
              </a:ext>
            </a:extLst>
          </p:cNvPr>
          <p:cNvSpPr txBox="1"/>
          <p:nvPr/>
        </p:nvSpPr>
        <p:spPr>
          <a:xfrm>
            <a:off x="7201188" y="3764051"/>
            <a:ext cx="104200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200" dirty="0">
                <a:solidFill>
                  <a:srgbClr val="E84D02"/>
                </a:solidFill>
                <a:latin typeface="Times New Roman" panose="02020603050405020304" pitchFamily="18" charset="0"/>
                <a:ea typeface="微軟正黑體" panose="020B0604030504040204" pitchFamily="34" charset="-120"/>
              </a:rPr>
              <a:t>速率減少</a:t>
            </a:r>
          </a:p>
        </p:txBody>
      </p:sp>
      <p:sp>
        <p:nvSpPr>
          <p:cNvPr id="21" name="文字方塊 20">
            <a:extLst>
              <a:ext uri="{FF2B5EF4-FFF2-40B4-BE49-F238E27FC236}">
                <a16:creationId xmlns="" xmlns:a16="http://schemas.microsoft.com/office/drawing/2014/main" id="{DB3C35E9-C513-37A7-6297-CF7DDBB57E01}"/>
              </a:ext>
            </a:extLst>
          </p:cNvPr>
          <p:cNvSpPr txBox="1"/>
          <p:nvPr/>
        </p:nvSpPr>
        <p:spPr>
          <a:xfrm>
            <a:off x="8101998" y="3984627"/>
            <a:ext cx="104200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3200" dirty="0">
                <a:solidFill>
                  <a:srgbClr val="6A6A6A"/>
                </a:solidFill>
                <a:effectLst>
                  <a:glow rad="127000">
                    <a:schemeClr val="bg1"/>
                  </a:glow>
                </a:effectLst>
                <a:latin typeface="Times New Roman" panose="02020603050405020304" pitchFamily="18" charset="0"/>
                <a:ea typeface="微軟正黑體" panose="020B0604030504040204" pitchFamily="34" charset="-120"/>
              </a:rPr>
              <a:t>高度</a:t>
            </a:r>
            <a:endParaRPr lang="en-US" altLang="zh-TW" sz="3200" dirty="0">
              <a:solidFill>
                <a:srgbClr val="6A6A6A"/>
              </a:solidFill>
              <a:effectLst>
                <a:glow rad="127000">
                  <a:schemeClr val="bg1"/>
                </a:glow>
              </a:effectLst>
              <a:latin typeface="Times New Roman" panose="02020603050405020304" pitchFamily="18" charset="0"/>
              <a:ea typeface="微軟正黑體" panose="020B0604030504040204" pitchFamily="34" charset="-120"/>
            </a:endParaRPr>
          </a:p>
          <a:p>
            <a:pPr algn="ctr"/>
            <a:r>
              <a:rPr lang="zh-TW" altLang="en-US" sz="3200" dirty="0">
                <a:solidFill>
                  <a:srgbClr val="6A6A6A"/>
                </a:solidFill>
                <a:effectLst>
                  <a:glow rad="127000">
                    <a:schemeClr val="bg1"/>
                  </a:glow>
                </a:effectLst>
                <a:latin typeface="Times New Roman" panose="02020603050405020304" pitchFamily="18" charset="0"/>
                <a:ea typeface="微軟正黑體" panose="020B0604030504040204" pitchFamily="34" charset="-120"/>
              </a:rPr>
              <a:t>最高</a:t>
            </a:r>
          </a:p>
        </p:txBody>
      </p:sp>
      <p:sp>
        <p:nvSpPr>
          <p:cNvPr id="22" name="文字方塊 21">
            <a:extLst>
              <a:ext uri="{FF2B5EF4-FFF2-40B4-BE49-F238E27FC236}">
                <a16:creationId xmlns="" xmlns:a16="http://schemas.microsoft.com/office/drawing/2014/main" id="{95CCCAE0-3F75-5C04-568C-EF81A0EE6219}"/>
              </a:ext>
            </a:extLst>
          </p:cNvPr>
          <p:cNvSpPr txBox="1"/>
          <p:nvPr/>
        </p:nvSpPr>
        <p:spPr>
          <a:xfrm>
            <a:off x="7745419" y="2946142"/>
            <a:ext cx="144142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3200" dirty="0">
                <a:solidFill>
                  <a:srgbClr val="E84D02"/>
                </a:solidFill>
                <a:latin typeface="Times New Roman" panose="02020603050405020304" pitchFamily="18" charset="0"/>
                <a:ea typeface="微軟正黑體" panose="020B0604030504040204" pitchFamily="34" charset="-120"/>
              </a:rPr>
              <a:t>速率</a:t>
            </a:r>
            <a:r>
              <a:rPr lang="en-US" altLang="zh-TW" sz="3200" dirty="0">
                <a:solidFill>
                  <a:srgbClr val="E84D02"/>
                </a:solidFill>
                <a:latin typeface="Times New Roman" panose="02020603050405020304" pitchFamily="18" charset="0"/>
                <a:ea typeface="微軟正黑體" panose="020B0604030504040204" pitchFamily="34" charset="-120"/>
              </a:rPr>
              <a:t>=0</a:t>
            </a:r>
            <a:endParaRPr lang="zh-TW" altLang="en-US" sz="3200" dirty="0">
              <a:solidFill>
                <a:srgbClr val="E84D02"/>
              </a:solidFill>
              <a:latin typeface="Times New Roman" panose="02020603050405020304" pitchFamily="18" charset="0"/>
              <a:ea typeface="微軟正黑體" panose="020B0604030504040204" pitchFamily="34" charset="-120"/>
            </a:endParaRPr>
          </a:p>
        </p:txBody>
      </p:sp>
      <p:sp>
        <p:nvSpPr>
          <p:cNvPr id="35" name="文字方塊 34">
            <a:extLst>
              <a:ext uri="{FF2B5EF4-FFF2-40B4-BE49-F238E27FC236}">
                <a16:creationId xmlns="" xmlns:a16="http://schemas.microsoft.com/office/drawing/2014/main" id="{95C23FB6-25CE-7074-0DFB-F73AB6710871}"/>
              </a:ext>
            </a:extLst>
          </p:cNvPr>
          <p:cNvSpPr txBox="1"/>
          <p:nvPr/>
        </p:nvSpPr>
        <p:spPr>
          <a:xfrm>
            <a:off x="261071" y="3423618"/>
            <a:ext cx="48122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3200" dirty="0">
                <a:latin typeface="Times New Roman" panose="02020603050405020304" pitchFamily="18" charset="0"/>
                <a:ea typeface="微軟正黑體" panose="020B0604030504040204" pitchFamily="34" charset="-120"/>
              </a:rPr>
              <a:t>A</a:t>
            </a:r>
            <a:endParaRPr lang="zh-TW" altLang="en-US" sz="3200" dirty="0">
              <a:latin typeface="Times New Roman" panose="02020603050405020304" pitchFamily="18" charset="0"/>
              <a:ea typeface="微軟正黑體" panose="020B0604030504040204" pitchFamily="34" charset="-120"/>
            </a:endParaRPr>
          </a:p>
        </p:txBody>
      </p:sp>
      <p:sp>
        <p:nvSpPr>
          <p:cNvPr id="36" name="文字方塊 35">
            <a:extLst>
              <a:ext uri="{FF2B5EF4-FFF2-40B4-BE49-F238E27FC236}">
                <a16:creationId xmlns="" xmlns:a16="http://schemas.microsoft.com/office/drawing/2014/main" id="{083F0A92-0AA8-88B2-4D62-613EF3641903}"/>
              </a:ext>
            </a:extLst>
          </p:cNvPr>
          <p:cNvSpPr txBox="1"/>
          <p:nvPr/>
        </p:nvSpPr>
        <p:spPr>
          <a:xfrm>
            <a:off x="1238068" y="4781489"/>
            <a:ext cx="45878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3200" dirty="0">
                <a:latin typeface="Times New Roman" panose="02020603050405020304" pitchFamily="18" charset="0"/>
                <a:ea typeface="微軟正黑體" panose="020B0604030504040204" pitchFamily="34" charset="-120"/>
              </a:rPr>
              <a:t>B</a:t>
            </a:r>
            <a:endParaRPr lang="zh-TW" altLang="en-US" sz="3200" dirty="0">
              <a:latin typeface="Times New Roman" panose="02020603050405020304" pitchFamily="18" charset="0"/>
              <a:ea typeface="微軟正黑體" panose="020B0604030504040204" pitchFamily="34" charset="-120"/>
            </a:endParaRPr>
          </a:p>
        </p:txBody>
      </p:sp>
      <p:sp>
        <p:nvSpPr>
          <p:cNvPr id="37" name="文字方塊 36">
            <a:extLst>
              <a:ext uri="{FF2B5EF4-FFF2-40B4-BE49-F238E27FC236}">
                <a16:creationId xmlns="" xmlns:a16="http://schemas.microsoft.com/office/drawing/2014/main" id="{7DECD56B-71B1-21AF-6C32-67E05F935FF2}"/>
              </a:ext>
            </a:extLst>
          </p:cNvPr>
          <p:cNvSpPr txBox="1"/>
          <p:nvPr/>
        </p:nvSpPr>
        <p:spPr>
          <a:xfrm>
            <a:off x="4303672" y="6020793"/>
            <a:ext cx="45878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3200" dirty="0">
                <a:latin typeface="Times New Roman" panose="02020603050405020304" pitchFamily="18" charset="0"/>
                <a:ea typeface="微軟正黑體" panose="020B0604030504040204" pitchFamily="34" charset="-120"/>
              </a:rPr>
              <a:t>C</a:t>
            </a:r>
            <a:endParaRPr lang="zh-TW" altLang="en-US" sz="3200" dirty="0">
              <a:latin typeface="Times New Roman" panose="02020603050405020304" pitchFamily="18" charset="0"/>
              <a:ea typeface="微軟正黑體" panose="020B0604030504040204" pitchFamily="34" charset="-120"/>
            </a:endParaRPr>
          </a:p>
        </p:txBody>
      </p:sp>
      <p:sp>
        <p:nvSpPr>
          <p:cNvPr id="38" name="文字方塊 37">
            <a:extLst>
              <a:ext uri="{FF2B5EF4-FFF2-40B4-BE49-F238E27FC236}">
                <a16:creationId xmlns="" xmlns:a16="http://schemas.microsoft.com/office/drawing/2014/main" id="{0CCA2603-21EC-9A7B-2C2B-26BBEEFCBCD6}"/>
              </a:ext>
            </a:extLst>
          </p:cNvPr>
          <p:cNvSpPr txBox="1"/>
          <p:nvPr/>
        </p:nvSpPr>
        <p:spPr>
          <a:xfrm>
            <a:off x="7421035" y="4806079"/>
            <a:ext cx="48122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3200" dirty="0">
                <a:latin typeface="Times New Roman" panose="02020603050405020304" pitchFamily="18" charset="0"/>
                <a:ea typeface="微軟正黑體" panose="020B0604030504040204" pitchFamily="34" charset="-120"/>
              </a:rPr>
              <a:t>D</a:t>
            </a:r>
            <a:endParaRPr lang="zh-TW" altLang="en-US" sz="3200" dirty="0">
              <a:latin typeface="Times New Roman" panose="02020603050405020304" pitchFamily="18" charset="0"/>
              <a:ea typeface="微軟正黑體" panose="020B0604030504040204" pitchFamily="34" charset="-120"/>
            </a:endParaRPr>
          </a:p>
        </p:txBody>
      </p:sp>
      <p:sp>
        <p:nvSpPr>
          <p:cNvPr id="39" name="文字方塊 38">
            <a:extLst>
              <a:ext uri="{FF2B5EF4-FFF2-40B4-BE49-F238E27FC236}">
                <a16:creationId xmlns="" xmlns:a16="http://schemas.microsoft.com/office/drawing/2014/main" id="{2466C656-E42E-475D-242E-A6476DC9F2F1}"/>
              </a:ext>
            </a:extLst>
          </p:cNvPr>
          <p:cNvSpPr txBox="1"/>
          <p:nvPr/>
        </p:nvSpPr>
        <p:spPr>
          <a:xfrm>
            <a:off x="8387676" y="3405916"/>
            <a:ext cx="43473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3200" dirty="0">
                <a:latin typeface="Times New Roman" panose="02020603050405020304" pitchFamily="18" charset="0"/>
                <a:ea typeface="微軟正黑體" panose="020B0604030504040204" pitchFamily="34" charset="-120"/>
              </a:rPr>
              <a:t>E</a:t>
            </a:r>
            <a:endParaRPr lang="zh-TW" altLang="en-US" sz="3200" dirty="0">
              <a:latin typeface="Times New Roman" panose="02020603050405020304" pitchFamily="18" charset="0"/>
              <a:ea typeface="微軟正黑體" panose="020B0604030504040204" pitchFamily="34" charset="-120"/>
            </a:endParaRPr>
          </a:p>
        </p:txBody>
      </p:sp>
      <p:grpSp>
        <p:nvGrpSpPr>
          <p:cNvPr id="40" name="群組 39">
            <a:extLst>
              <a:ext uri="{FF2B5EF4-FFF2-40B4-BE49-F238E27FC236}">
                <a16:creationId xmlns="" xmlns:a16="http://schemas.microsoft.com/office/drawing/2014/main" id="{4C2BAD08-81C4-DB08-9F3A-BA9C8FE7B46C}"/>
              </a:ext>
            </a:extLst>
          </p:cNvPr>
          <p:cNvGrpSpPr/>
          <p:nvPr/>
        </p:nvGrpSpPr>
        <p:grpSpPr>
          <a:xfrm>
            <a:off x="8690305" y="6425280"/>
            <a:ext cx="360000" cy="360000"/>
            <a:chOff x="1983179" y="1757548"/>
            <a:chExt cx="360000" cy="360000"/>
          </a:xfrm>
        </p:grpSpPr>
        <p:sp>
          <p:nvSpPr>
            <p:cNvPr id="41" name="橢圓 40">
              <a:hlinkClick r:id="" action="ppaction://hlinkshowjump?jump=endshow"/>
              <a:extLst>
                <a:ext uri="{FF2B5EF4-FFF2-40B4-BE49-F238E27FC236}">
                  <a16:creationId xmlns="" xmlns:a16="http://schemas.microsoft.com/office/drawing/2014/main" id="{1A3F029B-2B44-04F0-D78E-8D5C2709E930}"/>
                </a:ext>
              </a:extLst>
            </p:cNvPr>
            <p:cNvSpPr/>
            <p:nvPr userDrawn="1"/>
          </p:nvSpPr>
          <p:spPr bwMode="auto">
            <a:xfrm>
              <a:off x="1983179" y="1757548"/>
              <a:ext cx="360000" cy="360000"/>
            </a:xfrm>
            <a:prstGeom prst="ellipse">
              <a:avLst/>
            </a:prstGeom>
            <a:solidFill>
              <a:srgbClr val="3377BA"/>
            </a:solidFill>
            <a:ln>
              <a:noFill/>
            </a:ln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10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2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標楷體" pitchFamily="65" charset="-120"/>
                <a:ea typeface="標楷體" pitchFamily="65" charset="-120"/>
              </a:endParaRPr>
            </a:p>
          </p:txBody>
        </p:sp>
        <p:sp>
          <p:nvSpPr>
            <p:cNvPr id="42" name="乘號 41">
              <a:hlinkClick r:id="" action="ppaction://hlinkshowjump?jump=endshow"/>
              <a:extLst>
                <a:ext uri="{FF2B5EF4-FFF2-40B4-BE49-F238E27FC236}">
                  <a16:creationId xmlns="" xmlns:a16="http://schemas.microsoft.com/office/drawing/2014/main" id="{7704C565-BC4D-BA51-C3DC-5A9361102B7D}"/>
                </a:ext>
              </a:extLst>
            </p:cNvPr>
            <p:cNvSpPr/>
            <p:nvPr userDrawn="1"/>
          </p:nvSpPr>
          <p:spPr bwMode="auto">
            <a:xfrm>
              <a:off x="2001179" y="1793548"/>
              <a:ext cx="324000" cy="288000"/>
            </a:xfrm>
            <a:prstGeom prst="mathMultiply">
              <a:avLst/>
            </a:prstGeom>
            <a:solidFill>
              <a:schemeClr val="bg1"/>
            </a:solidFill>
            <a:ln>
              <a:noFill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10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2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標楷體" pitchFamily="65" charset="-120"/>
                <a:ea typeface="標楷體" pitchFamily="65" charset="-120"/>
              </a:endParaRPr>
            </a:p>
          </p:txBody>
        </p:sp>
      </p:grpSp>
      <p:grpSp>
        <p:nvGrpSpPr>
          <p:cNvPr id="43" name="群組 42">
            <a:extLst>
              <a:ext uri="{FF2B5EF4-FFF2-40B4-BE49-F238E27FC236}">
                <a16:creationId xmlns="" xmlns:a16="http://schemas.microsoft.com/office/drawing/2014/main" id="{9739B1C0-4CBA-89EB-A2D4-1FE61B72B621}"/>
              </a:ext>
            </a:extLst>
          </p:cNvPr>
          <p:cNvGrpSpPr/>
          <p:nvPr/>
        </p:nvGrpSpPr>
        <p:grpSpPr>
          <a:xfrm>
            <a:off x="8309380" y="6425280"/>
            <a:ext cx="360000" cy="360000"/>
            <a:chOff x="1983179" y="1757548"/>
            <a:chExt cx="360000" cy="360000"/>
          </a:xfrm>
        </p:grpSpPr>
        <p:sp>
          <p:nvSpPr>
            <p:cNvPr id="44" name="橢圓 43">
              <a:hlinkClick r:id="" action="ppaction://hlinkshowjump?jump=nextslide"/>
              <a:extLst>
                <a:ext uri="{FF2B5EF4-FFF2-40B4-BE49-F238E27FC236}">
                  <a16:creationId xmlns="" xmlns:a16="http://schemas.microsoft.com/office/drawing/2014/main" id="{FEDBEB19-6CDD-BEDF-959B-D13ABF932ABD}"/>
                </a:ext>
              </a:extLst>
            </p:cNvPr>
            <p:cNvSpPr/>
            <p:nvPr userDrawn="1"/>
          </p:nvSpPr>
          <p:spPr bwMode="auto">
            <a:xfrm>
              <a:off x="1983179" y="1757548"/>
              <a:ext cx="360000" cy="360000"/>
            </a:xfrm>
            <a:prstGeom prst="ellipse">
              <a:avLst/>
            </a:prstGeom>
            <a:solidFill>
              <a:srgbClr val="3377BA"/>
            </a:solidFill>
            <a:ln>
              <a:noFill/>
            </a:ln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10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2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標楷體" pitchFamily="65" charset="-120"/>
                <a:ea typeface="標楷體" pitchFamily="65" charset="-120"/>
              </a:endParaRPr>
            </a:p>
          </p:txBody>
        </p:sp>
        <p:sp>
          <p:nvSpPr>
            <p:cNvPr id="45" name="等腰三角形 44">
              <a:hlinkClick r:id="" action="ppaction://hlinkshowjump?jump=nextslide"/>
              <a:extLst>
                <a:ext uri="{FF2B5EF4-FFF2-40B4-BE49-F238E27FC236}">
                  <a16:creationId xmlns="" xmlns:a16="http://schemas.microsoft.com/office/drawing/2014/main" id="{7FE2D845-DF9A-4B9D-62C8-DAB0497460A0}"/>
                </a:ext>
              </a:extLst>
            </p:cNvPr>
            <p:cNvSpPr/>
            <p:nvPr userDrawn="1"/>
          </p:nvSpPr>
          <p:spPr bwMode="auto">
            <a:xfrm rot="5400000">
              <a:off x="2074422" y="1847548"/>
              <a:ext cx="252000" cy="180000"/>
            </a:xfrm>
            <a:prstGeom prst="triangle">
              <a:avLst/>
            </a:prstGeom>
            <a:solidFill>
              <a:schemeClr val="bg1"/>
            </a:solidFill>
            <a:ln>
              <a:noFill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10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2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標楷體" pitchFamily="65" charset="-120"/>
                <a:ea typeface="標楷體" pitchFamily="65" charset="-120"/>
              </a:endParaRPr>
            </a:p>
          </p:txBody>
        </p:sp>
      </p:grpSp>
      <p:grpSp>
        <p:nvGrpSpPr>
          <p:cNvPr id="46" name="群組 45">
            <a:extLst>
              <a:ext uri="{FF2B5EF4-FFF2-40B4-BE49-F238E27FC236}">
                <a16:creationId xmlns="" xmlns:a16="http://schemas.microsoft.com/office/drawing/2014/main" id="{9EF8CDF5-6632-B0CA-0A35-34D84EF7EF72}"/>
              </a:ext>
            </a:extLst>
          </p:cNvPr>
          <p:cNvGrpSpPr/>
          <p:nvPr/>
        </p:nvGrpSpPr>
        <p:grpSpPr>
          <a:xfrm flipH="1">
            <a:off x="7547532" y="6425280"/>
            <a:ext cx="360000" cy="360000"/>
            <a:chOff x="1983179" y="1757548"/>
            <a:chExt cx="360000" cy="360000"/>
          </a:xfrm>
        </p:grpSpPr>
        <p:sp>
          <p:nvSpPr>
            <p:cNvPr id="47" name="橢圓 46">
              <a:hlinkClick r:id="" action="ppaction://hlinkshowjump?jump=previousslide"/>
              <a:extLst>
                <a:ext uri="{FF2B5EF4-FFF2-40B4-BE49-F238E27FC236}">
                  <a16:creationId xmlns="" xmlns:a16="http://schemas.microsoft.com/office/drawing/2014/main" id="{139E9C53-7FD7-9266-2B16-BBEDC017FF99}"/>
                </a:ext>
              </a:extLst>
            </p:cNvPr>
            <p:cNvSpPr/>
            <p:nvPr userDrawn="1"/>
          </p:nvSpPr>
          <p:spPr bwMode="auto">
            <a:xfrm>
              <a:off x="1983179" y="1757548"/>
              <a:ext cx="360000" cy="360000"/>
            </a:xfrm>
            <a:prstGeom prst="ellipse">
              <a:avLst/>
            </a:prstGeom>
            <a:solidFill>
              <a:srgbClr val="3377BA"/>
            </a:solidFill>
            <a:ln>
              <a:noFill/>
            </a:ln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10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2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標楷體" pitchFamily="65" charset="-120"/>
                <a:ea typeface="標楷體" pitchFamily="65" charset="-120"/>
              </a:endParaRPr>
            </a:p>
          </p:txBody>
        </p:sp>
        <p:sp>
          <p:nvSpPr>
            <p:cNvPr id="48" name="等腰三角形 47">
              <a:hlinkClick r:id="" action="ppaction://hlinkshowjump?jump=previousslide"/>
              <a:extLst>
                <a:ext uri="{FF2B5EF4-FFF2-40B4-BE49-F238E27FC236}">
                  <a16:creationId xmlns="" xmlns:a16="http://schemas.microsoft.com/office/drawing/2014/main" id="{2816345F-34BD-704F-8E9F-40D14254E123}"/>
                </a:ext>
              </a:extLst>
            </p:cNvPr>
            <p:cNvSpPr/>
            <p:nvPr userDrawn="1"/>
          </p:nvSpPr>
          <p:spPr bwMode="auto">
            <a:xfrm rot="5400000">
              <a:off x="2074422" y="1847548"/>
              <a:ext cx="252000" cy="180000"/>
            </a:xfrm>
            <a:prstGeom prst="triangle">
              <a:avLst/>
            </a:prstGeom>
            <a:solidFill>
              <a:schemeClr val="bg1"/>
            </a:solidFill>
            <a:ln>
              <a:noFill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10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2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標楷體" pitchFamily="65" charset="-120"/>
                <a:ea typeface="標楷體" pitchFamily="65" charset="-120"/>
              </a:endParaRPr>
            </a:p>
          </p:txBody>
        </p:sp>
      </p:grpSp>
      <p:grpSp>
        <p:nvGrpSpPr>
          <p:cNvPr id="49" name="群組 48">
            <a:extLst>
              <a:ext uri="{FF2B5EF4-FFF2-40B4-BE49-F238E27FC236}">
                <a16:creationId xmlns="" xmlns:a16="http://schemas.microsoft.com/office/drawing/2014/main" id="{394CCC0B-B831-8246-6F7F-1E6DA37EAF43}"/>
              </a:ext>
            </a:extLst>
          </p:cNvPr>
          <p:cNvGrpSpPr/>
          <p:nvPr/>
        </p:nvGrpSpPr>
        <p:grpSpPr>
          <a:xfrm>
            <a:off x="7928456" y="6425280"/>
            <a:ext cx="360000" cy="360000"/>
            <a:chOff x="7642461" y="6618625"/>
            <a:chExt cx="360000" cy="360000"/>
          </a:xfrm>
        </p:grpSpPr>
        <p:sp>
          <p:nvSpPr>
            <p:cNvPr id="50" name="橢圓 49">
              <a:hlinkClick r:id="" action="ppaction://hlinkshowjump?jump=firstslide"/>
              <a:extLst>
                <a:ext uri="{FF2B5EF4-FFF2-40B4-BE49-F238E27FC236}">
                  <a16:creationId xmlns="" xmlns:a16="http://schemas.microsoft.com/office/drawing/2014/main" id="{DF153093-DF02-5801-6EA2-6B5C5EEFC3D6}"/>
                </a:ext>
              </a:extLst>
            </p:cNvPr>
            <p:cNvSpPr/>
            <p:nvPr userDrawn="1"/>
          </p:nvSpPr>
          <p:spPr bwMode="auto">
            <a:xfrm flipH="1">
              <a:off x="7642461" y="6618625"/>
              <a:ext cx="360000" cy="360000"/>
            </a:xfrm>
            <a:prstGeom prst="ellipse">
              <a:avLst/>
            </a:prstGeom>
            <a:solidFill>
              <a:srgbClr val="3377BA"/>
            </a:solidFill>
            <a:ln>
              <a:noFill/>
            </a:ln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10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2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標楷體" pitchFamily="65" charset="-120"/>
                <a:ea typeface="標楷體" pitchFamily="65" charset="-120"/>
              </a:endParaRPr>
            </a:p>
          </p:txBody>
        </p:sp>
        <p:sp>
          <p:nvSpPr>
            <p:cNvPr id="51" name="Rectangle 9">
              <a:hlinkClick r:id="" action="ppaction://hlinkshowjump?jump=firstslide"/>
              <a:extLst>
                <a:ext uri="{FF2B5EF4-FFF2-40B4-BE49-F238E27FC236}">
                  <a16:creationId xmlns="" xmlns:a16="http://schemas.microsoft.com/office/drawing/2014/main" id="{D015D2B0-C317-59D0-5704-A1380C56C013}"/>
                </a:ext>
              </a:extLst>
            </p:cNvPr>
            <p:cNvSpPr/>
            <p:nvPr userDrawn="1"/>
          </p:nvSpPr>
          <p:spPr>
            <a:xfrm>
              <a:off x="7696461" y="6690625"/>
              <a:ext cx="252000" cy="216000"/>
            </a:xfrm>
            <a:custGeom>
              <a:avLst/>
              <a:gdLst/>
              <a:ahLst/>
              <a:cxnLst/>
              <a:rect l="l" t="t" r="r" b="b"/>
              <a:pathLst>
                <a:path w="3228210" h="3222968">
                  <a:moveTo>
                    <a:pt x="1619999" y="642446"/>
                  </a:moveTo>
                  <a:lnTo>
                    <a:pt x="2664115" y="1686562"/>
                  </a:lnTo>
                  <a:lnTo>
                    <a:pt x="2664116" y="1686562"/>
                  </a:lnTo>
                  <a:lnTo>
                    <a:pt x="2664116" y="3222968"/>
                  </a:lnTo>
                  <a:lnTo>
                    <a:pt x="2015013" y="3222968"/>
                  </a:lnTo>
                  <a:lnTo>
                    <a:pt x="2015013" y="2511495"/>
                  </a:lnTo>
                  <a:cubicBezTo>
                    <a:pt x="2015013" y="2399422"/>
                    <a:pt x="1924159" y="2308568"/>
                    <a:pt x="1812086" y="2308568"/>
                  </a:cubicBezTo>
                  <a:lnTo>
                    <a:pt x="1427912" y="2308568"/>
                  </a:lnTo>
                  <a:cubicBezTo>
                    <a:pt x="1315839" y="2308568"/>
                    <a:pt x="1224985" y="2399422"/>
                    <a:pt x="1224985" y="2511495"/>
                  </a:cubicBezTo>
                  <a:lnTo>
                    <a:pt x="1224985" y="3222968"/>
                  </a:lnTo>
                  <a:lnTo>
                    <a:pt x="575882" y="3222968"/>
                  </a:lnTo>
                  <a:lnTo>
                    <a:pt x="575882" y="1686562"/>
                  </a:lnTo>
                  <a:lnTo>
                    <a:pt x="575884" y="1686562"/>
                  </a:lnTo>
                  <a:close/>
                  <a:moveTo>
                    <a:pt x="509997" y="122689"/>
                  </a:moveTo>
                  <a:lnTo>
                    <a:pt x="942045" y="122689"/>
                  </a:lnTo>
                  <a:lnTo>
                    <a:pt x="942045" y="542556"/>
                  </a:lnTo>
                  <a:lnTo>
                    <a:pt x="509997" y="974604"/>
                  </a:lnTo>
                  <a:close/>
                  <a:moveTo>
                    <a:pt x="1620001" y="7099"/>
                  </a:moveTo>
                  <a:lnTo>
                    <a:pt x="3228210" y="1686560"/>
                  </a:lnTo>
                  <a:lnTo>
                    <a:pt x="2900441" y="1686560"/>
                  </a:lnTo>
                  <a:lnTo>
                    <a:pt x="1620001" y="349390"/>
                  </a:lnTo>
                  <a:close/>
                  <a:moveTo>
                    <a:pt x="1619999" y="0"/>
                  </a:moveTo>
                  <a:lnTo>
                    <a:pt x="1619999" y="342291"/>
                  </a:lnTo>
                  <a:lnTo>
                    <a:pt x="330172" y="1679462"/>
                  </a:lnTo>
                  <a:lnTo>
                    <a:pt x="0" y="167946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0"/>
            </a:p>
          </p:txBody>
        </p:sp>
      </p:grpSp>
    </p:spTree>
    <p:custDataLst>
      <p:tags r:id="rId1"/>
    </p:custDataLst>
    <p:extLst>
      <p:ext uri="{BB962C8B-B14F-4D97-AF65-F5344CB8AC3E}">
        <p14:creationId xmlns:p14="http://schemas.microsoft.com/office/powerpoint/2010/main" val="13956598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>
            <a:extLst>
              <a:ext uri="{FF2B5EF4-FFF2-40B4-BE49-F238E27FC236}">
                <a16:creationId xmlns="" xmlns:a16="http://schemas.microsoft.com/office/drawing/2014/main" id="{418C692D-ED55-42F9-1C87-91D21D53FB7A}"/>
              </a:ext>
            </a:extLst>
          </p:cNvPr>
          <p:cNvSpPr/>
          <p:nvPr/>
        </p:nvSpPr>
        <p:spPr bwMode="auto">
          <a:xfrm>
            <a:off x="0" y="1383632"/>
            <a:ext cx="9144000" cy="5468548"/>
          </a:xfrm>
          <a:prstGeom prst="rect">
            <a:avLst/>
          </a:prstGeom>
          <a:solidFill>
            <a:srgbClr val="F1ECE6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TW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ea typeface="新細明體" pitchFamily="18" charset="-120"/>
            </a:endParaRPr>
          </a:p>
        </p:txBody>
      </p:sp>
      <p:pic>
        <p:nvPicPr>
          <p:cNvPr id="29" name="圖片 28">
            <a:extLst>
              <a:ext uri="{FF2B5EF4-FFF2-40B4-BE49-F238E27FC236}">
                <a16:creationId xmlns="" xmlns:a16="http://schemas.microsoft.com/office/drawing/2014/main" id="{99BB0AD2-6D8D-0F67-36F3-AB185313E87A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rightnessContrast contrast="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b="64038"/>
          <a:stretch/>
        </p:blipFill>
        <p:spPr>
          <a:xfrm>
            <a:off x="696393" y="2941186"/>
            <a:ext cx="7808400" cy="968299"/>
          </a:xfrm>
          <a:prstGeom prst="rect">
            <a:avLst/>
          </a:prstGeom>
        </p:spPr>
      </p:pic>
      <p:sp>
        <p:nvSpPr>
          <p:cNvPr id="3" name="文字版面配置區 2"/>
          <p:cNvSpPr>
            <a:spLocks noGrp="1"/>
          </p:cNvSpPr>
          <p:nvPr>
            <p:ph type="body" sz="quarter" idx="4294967295"/>
          </p:nvPr>
        </p:nvSpPr>
        <p:spPr>
          <a:xfrm>
            <a:off x="450640" y="620689"/>
            <a:ext cx="8172000" cy="588680"/>
          </a:xfrm>
          <a:prstGeom prst="rect">
            <a:avLst/>
          </a:prstGeom>
        </p:spPr>
        <p:txBody>
          <a:bodyPr/>
          <a:lstStyle/>
          <a:p>
            <a:pPr marL="514350" indent="-514350">
              <a:buFont typeface="+mj-lt"/>
              <a:buAutoNum type="arabicPeriod" startAt="2"/>
            </a:pPr>
            <a:r>
              <a:rPr lang="zh-TW" altLang="en-US" b="1" dirty="0">
                <a:latin typeface="Times New Roman" panose="02020603050405020304" pitchFamily="18" charset="0"/>
              </a:rPr>
              <a:t>力學能守恆定律</a:t>
            </a:r>
            <a:endParaRPr lang="en-US" altLang="zh-TW" b="1" dirty="0">
              <a:latin typeface="Times New Roman" panose="02020603050405020304" pitchFamily="18" charset="0"/>
            </a:endParaRPr>
          </a:p>
        </p:txBody>
      </p:sp>
      <p:sp>
        <p:nvSpPr>
          <p:cNvPr id="9" name="文字方塊 8">
            <a:extLst>
              <a:ext uri="{FF2B5EF4-FFF2-40B4-BE49-F238E27FC236}">
                <a16:creationId xmlns="" xmlns:a16="http://schemas.microsoft.com/office/drawing/2014/main" id="{6EB60921-1A1D-F933-2C53-6015253E84F5}"/>
              </a:ext>
            </a:extLst>
          </p:cNvPr>
          <p:cNvSpPr txBox="1"/>
          <p:nvPr/>
        </p:nvSpPr>
        <p:spPr>
          <a:xfrm>
            <a:off x="759722" y="1473196"/>
            <a:ext cx="48122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3200" dirty="0">
                <a:latin typeface="Times New Roman" panose="02020603050405020304" pitchFamily="18" charset="0"/>
                <a:ea typeface="微軟正黑體" panose="020B0604030504040204" pitchFamily="34" charset="-120"/>
              </a:rPr>
              <a:t>A</a:t>
            </a:r>
            <a:endParaRPr lang="zh-TW" altLang="en-US" sz="3200" dirty="0">
              <a:latin typeface="Times New Roman" panose="02020603050405020304" pitchFamily="18" charset="0"/>
              <a:ea typeface="微軟正黑體" panose="020B0604030504040204" pitchFamily="34" charset="-120"/>
            </a:endParaRPr>
          </a:p>
        </p:txBody>
      </p:sp>
      <p:sp>
        <p:nvSpPr>
          <p:cNvPr id="10" name="文字方塊 9">
            <a:extLst>
              <a:ext uri="{FF2B5EF4-FFF2-40B4-BE49-F238E27FC236}">
                <a16:creationId xmlns="" xmlns:a16="http://schemas.microsoft.com/office/drawing/2014/main" id="{01A04166-2279-75CF-7FF3-34D1BBCB17F9}"/>
              </a:ext>
            </a:extLst>
          </p:cNvPr>
          <p:cNvSpPr txBox="1"/>
          <p:nvPr/>
        </p:nvSpPr>
        <p:spPr>
          <a:xfrm>
            <a:off x="1774111" y="1473196"/>
            <a:ext cx="48122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3200" dirty="0">
                <a:latin typeface="Times New Roman" panose="02020603050405020304" pitchFamily="18" charset="0"/>
                <a:ea typeface="微軟正黑體" panose="020B0604030504040204" pitchFamily="34" charset="-120"/>
              </a:rPr>
              <a:t>B</a:t>
            </a:r>
            <a:endParaRPr lang="zh-TW" altLang="en-US" sz="3200" dirty="0">
              <a:latin typeface="Times New Roman" panose="02020603050405020304" pitchFamily="18" charset="0"/>
              <a:ea typeface="微軟正黑體" panose="020B0604030504040204" pitchFamily="34" charset="-120"/>
            </a:endParaRPr>
          </a:p>
        </p:txBody>
      </p:sp>
      <p:sp>
        <p:nvSpPr>
          <p:cNvPr id="11" name="文字方塊 10">
            <a:extLst>
              <a:ext uri="{FF2B5EF4-FFF2-40B4-BE49-F238E27FC236}">
                <a16:creationId xmlns="" xmlns:a16="http://schemas.microsoft.com/office/drawing/2014/main" id="{979B1F71-6919-000B-030C-2639A23A4A2D}"/>
              </a:ext>
            </a:extLst>
          </p:cNvPr>
          <p:cNvSpPr txBox="1"/>
          <p:nvPr/>
        </p:nvSpPr>
        <p:spPr>
          <a:xfrm>
            <a:off x="4151569" y="1473196"/>
            <a:ext cx="48122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3200" dirty="0">
                <a:latin typeface="Times New Roman" panose="02020603050405020304" pitchFamily="18" charset="0"/>
                <a:ea typeface="微軟正黑體" panose="020B0604030504040204" pitchFamily="34" charset="-120"/>
              </a:rPr>
              <a:t>C</a:t>
            </a:r>
            <a:endParaRPr lang="zh-TW" altLang="en-US" sz="3200" dirty="0">
              <a:latin typeface="Times New Roman" panose="02020603050405020304" pitchFamily="18" charset="0"/>
              <a:ea typeface="微軟正黑體" panose="020B0604030504040204" pitchFamily="34" charset="-120"/>
            </a:endParaRPr>
          </a:p>
        </p:txBody>
      </p:sp>
      <p:sp>
        <p:nvSpPr>
          <p:cNvPr id="13" name="文字方塊 12">
            <a:extLst>
              <a:ext uri="{FF2B5EF4-FFF2-40B4-BE49-F238E27FC236}">
                <a16:creationId xmlns="" xmlns:a16="http://schemas.microsoft.com/office/drawing/2014/main" id="{4C9C5E0C-F84C-915B-0969-B76CA7336CC4}"/>
              </a:ext>
            </a:extLst>
          </p:cNvPr>
          <p:cNvSpPr txBox="1"/>
          <p:nvPr/>
        </p:nvSpPr>
        <p:spPr>
          <a:xfrm>
            <a:off x="8068401" y="1473196"/>
            <a:ext cx="48122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3200" dirty="0">
                <a:latin typeface="Times New Roman" panose="02020603050405020304" pitchFamily="18" charset="0"/>
                <a:ea typeface="微軟正黑體" panose="020B0604030504040204" pitchFamily="34" charset="-120"/>
              </a:rPr>
              <a:t>E</a:t>
            </a:r>
            <a:endParaRPr lang="zh-TW" altLang="en-US" sz="3200" dirty="0">
              <a:latin typeface="Times New Roman" panose="02020603050405020304" pitchFamily="18" charset="0"/>
              <a:ea typeface="微軟正黑體" panose="020B0604030504040204" pitchFamily="34" charset="-120"/>
            </a:endParaRPr>
          </a:p>
        </p:txBody>
      </p:sp>
      <p:sp>
        <p:nvSpPr>
          <p:cNvPr id="14" name="文字方塊 13">
            <a:extLst>
              <a:ext uri="{FF2B5EF4-FFF2-40B4-BE49-F238E27FC236}">
                <a16:creationId xmlns="" xmlns:a16="http://schemas.microsoft.com/office/drawing/2014/main" id="{C0A1267C-FFD2-64CC-F7B8-490773E012AA}"/>
              </a:ext>
            </a:extLst>
          </p:cNvPr>
          <p:cNvSpPr txBox="1"/>
          <p:nvPr/>
        </p:nvSpPr>
        <p:spPr>
          <a:xfrm>
            <a:off x="520142" y="1927364"/>
            <a:ext cx="96038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2800" dirty="0">
                <a:solidFill>
                  <a:srgbClr val="0070C0"/>
                </a:solidFill>
                <a:latin typeface="Times New Roman" panose="02020603050405020304" pitchFamily="18" charset="0"/>
                <a:ea typeface="微軟正黑體" panose="020B0604030504040204" pitchFamily="34" charset="-120"/>
              </a:rPr>
              <a:t>動能</a:t>
            </a:r>
            <a:endParaRPr lang="en-US" altLang="zh-TW" sz="2800" dirty="0">
              <a:solidFill>
                <a:srgbClr val="0070C0"/>
              </a:solidFill>
              <a:latin typeface="Times New Roman" panose="02020603050405020304" pitchFamily="18" charset="0"/>
              <a:ea typeface="微軟正黑體" panose="020B0604030504040204" pitchFamily="34" charset="-120"/>
            </a:endParaRPr>
          </a:p>
          <a:p>
            <a:pPr algn="just"/>
            <a:r>
              <a:rPr lang="en-US" altLang="zh-TW" sz="2800" dirty="0">
                <a:solidFill>
                  <a:srgbClr val="0070C0"/>
                </a:solidFill>
                <a:latin typeface="Times New Roman" panose="02020603050405020304" pitchFamily="18" charset="0"/>
                <a:ea typeface="微軟正黑體" panose="020B0604030504040204" pitchFamily="34" charset="-120"/>
              </a:rPr>
              <a:t> = 0</a:t>
            </a:r>
            <a:endParaRPr lang="zh-TW" altLang="en-US" sz="2800" dirty="0">
              <a:solidFill>
                <a:srgbClr val="0070C0"/>
              </a:solidFill>
              <a:latin typeface="Times New Roman" panose="02020603050405020304" pitchFamily="18" charset="0"/>
              <a:ea typeface="微軟正黑體" panose="020B0604030504040204" pitchFamily="34" charset="-120"/>
            </a:endParaRPr>
          </a:p>
        </p:txBody>
      </p:sp>
      <p:sp>
        <p:nvSpPr>
          <p:cNvPr id="15" name="文字方塊 14">
            <a:extLst>
              <a:ext uri="{FF2B5EF4-FFF2-40B4-BE49-F238E27FC236}">
                <a16:creationId xmlns="" xmlns:a16="http://schemas.microsoft.com/office/drawing/2014/main" id="{BDBC1ECB-6051-BE14-E71A-4CCB35325398}"/>
              </a:ext>
            </a:extLst>
          </p:cNvPr>
          <p:cNvSpPr txBox="1"/>
          <p:nvPr/>
        </p:nvSpPr>
        <p:spPr>
          <a:xfrm>
            <a:off x="1527226" y="1927364"/>
            <a:ext cx="201110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800" dirty="0">
                <a:solidFill>
                  <a:srgbClr val="0070C0"/>
                </a:solidFill>
                <a:latin typeface="Times New Roman" panose="02020603050405020304" pitchFamily="18" charset="0"/>
                <a:ea typeface="微軟正黑體" panose="020B0604030504040204" pitchFamily="34" charset="-120"/>
              </a:rPr>
              <a:t>速率增加，</a:t>
            </a:r>
            <a:endParaRPr lang="en-US" altLang="zh-TW" sz="2800" dirty="0">
              <a:solidFill>
                <a:srgbClr val="0070C0"/>
              </a:solidFill>
              <a:latin typeface="Times New Roman" panose="02020603050405020304" pitchFamily="18" charset="0"/>
              <a:ea typeface="微軟正黑體" panose="020B0604030504040204" pitchFamily="34" charset="-120"/>
            </a:endParaRPr>
          </a:p>
          <a:p>
            <a:r>
              <a:rPr lang="zh-TW" altLang="en-US" sz="2800" dirty="0">
                <a:solidFill>
                  <a:srgbClr val="0070C0"/>
                </a:solidFill>
                <a:latin typeface="Times New Roman" panose="02020603050405020304" pitchFamily="18" charset="0"/>
                <a:ea typeface="微軟正黑體" panose="020B0604030504040204" pitchFamily="34" charset="-120"/>
              </a:rPr>
              <a:t>動能</a:t>
            </a:r>
            <a:r>
              <a:rPr lang="zh-TW" altLang="en-US" sz="2800" u="sng" dirty="0">
                <a:solidFill>
                  <a:srgbClr val="0070C0"/>
                </a:solidFill>
                <a:latin typeface="Times New Roman" panose="02020603050405020304" pitchFamily="18" charset="0"/>
                <a:ea typeface="微軟正黑體" panose="020B0604030504040204" pitchFamily="34" charset="-120"/>
              </a:rPr>
              <a:t>　　    </a:t>
            </a:r>
            <a:r>
              <a:rPr lang="en-US" altLang="zh-TW" sz="2800" dirty="0">
                <a:solidFill>
                  <a:srgbClr val="F1ECE6"/>
                </a:solidFill>
                <a:latin typeface="Times New Roman" panose="02020603050405020304" pitchFamily="18" charset="0"/>
                <a:ea typeface="微軟正黑體" panose="020B0604030504040204" pitchFamily="34" charset="-120"/>
              </a:rPr>
              <a:t>.</a:t>
            </a:r>
            <a:endParaRPr lang="zh-TW" altLang="en-US" sz="2800" dirty="0">
              <a:solidFill>
                <a:srgbClr val="F1ECE6"/>
              </a:solidFill>
              <a:latin typeface="Times New Roman" panose="02020603050405020304" pitchFamily="18" charset="0"/>
              <a:ea typeface="微軟正黑體" panose="020B0604030504040204" pitchFamily="34" charset="-120"/>
            </a:endParaRPr>
          </a:p>
        </p:txBody>
      </p:sp>
      <p:sp>
        <p:nvSpPr>
          <p:cNvPr id="16" name="文字方塊 15">
            <a:extLst>
              <a:ext uri="{FF2B5EF4-FFF2-40B4-BE49-F238E27FC236}">
                <a16:creationId xmlns="" xmlns:a16="http://schemas.microsoft.com/office/drawing/2014/main" id="{92E103E4-BE03-C932-BE33-5913211EA314}"/>
              </a:ext>
            </a:extLst>
          </p:cNvPr>
          <p:cNvSpPr txBox="1"/>
          <p:nvPr/>
        </p:nvSpPr>
        <p:spPr>
          <a:xfrm>
            <a:off x="3785217" y="1927364"/>
            <a:ext cx="148291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800" dirty="0">
                <a:solidFill>
                  <a:srgbClr val="0070C0"/>
                </a:solidFill>
                <a:latin typeface="Times New Roman" panose="02020603050405020304" pitchFamily="18" charset="0"/>
                <a:ea typeface="微軟正黑體" panose="020B0604030504040204" pitchFamily="34" charset="-120"/>
              </a:rPr>
              <a:t>動能</a:t>
            </a:r>
            <a:r>
              <a:rPr lang="en-US" altLang="zh-TW" sz="2800" dirty="0">
                <a:solidFill>
                  <a:srgbClr val="0070C0"/>
                </a:solidFill>
                <a:latin typeface="Times New Roman" panose="02020603050405020304" pitchFamily="18" charset="0"/>
                <a:ea typeface="微軟正黑體" panose="020B0604030504040204" pitchFamily="34" charset="-120"/>
              </a:rPr>
              <a:t/>
            </a:r>
            <a:br>
              <a:rPr lang="en-US" altLang="zh-TW" sz="2800" dirty="0">
                <a:solidFill>
                  <a:srgbClr val="0070C0"/>
                </a:solidFill>
                <a:latin typeface="Times New Roman" panose="02020603050405020304" pitchFamily="18" charset="0"/>
                <a:ea typeface="微軟正黑體" panose="020B0604030504040204" pitchFamily="34" charset="-120"/>
              </a:rPr>
            </a:br>
            <a:r>
              <a:rPr lang="zh-TW" altLang="en-US" sz="2800" dirty="0">
                <a:solidFill>
                  <a:srgbClr val="0070C0"/>
                </a:solidFill>
                <a:latin typeface="Times New Roman" panose="02020603050405020304" pitchFamily="18" charset="0"/>
                <a:ea typeface="微軟正黑體" panose="020B0604030504040204" pitchFamily="34" charset="-120"/>
              </a:rPr>
              <a:t>最</a:t>
            </a:r>
            <a:r>
              <a:rPr lang="zh-TW" altLang="en-US" sz="2800" u="sng" dirty="0">
                <a:solidFill>
                  <a:srgbClr val="0070C0"/>
                </a:solidFill>
                <a:latin typeface="Times New Roman" panose="02020603050405020304" pitchFamily="18" charset="0"/>
                <a:ea typeface="微軟正黑體" panose="020B0604030504040204" pitchFamily="34" charset="-120"/>
              </a:rPr>
              <a:t>　　  </a:t>
            </a:r>
            <a:r>
              <a:rPr lang="en-US" altLang="zh-TW" sz="2800" dirty="0">
                <a:solidFill>
                  <a:srgbClr val="F1ECE6"/>
                </a:solidFill>
                <a:latin typeface="Times New Roman" panose="02020603050405020304" pitchFamily="18" charset="0"/>
                <a:ea typeface="微軟正黑體" panose="020B0604030504040204" pitchFamily="34" charset="-120"/>
              </a:rPr>
              <a:t>.</a:t>
            </a:r>
            <a:endParaRPr lang="zh-TW" altLang="en-US" sz="2800" dirty="0">
              <a:solidFill>
                <a:srgbClr val="F1ECE6"/>
              </a:solidFill>
              <a:latin typeface="Times New Roman" panose="02020603050405020304" pitchFamily="18" charset="0"/>
              <a:ea typeface="微軟正黑體" panose="020B0604030504040204" pitchFamily="34" charset="-120"/>
            </a:endParaRPr>
          </a:p>
        </p:txBody>
      </p:sp>
      <p:sp>
        <p:nvSpPr>
          <p:cNvPr id="17" name="文字方塊 16">
            <a:extLst>
              <a:ext uri="{FF2B5EF4-FFF2-40B4-BE49-F238E27FC236}">
                <a16:creationId xmlns="" xmlns:a16="http://schemas.microsoft.com/office/drawing/2014/main" id="{F32A9F72-BBA1-A5B5-2D58-7FDE7B89B123}"/>
              </a:ext>
            </a:extLst>
          </p:cNvPr>
          <p:cNvSpPr txBox="1"/>
          <p:nvPr/>
        </p:nvSpPr>
        <p:spPr>
          <a:xfrm>
            <a:off x="6513745" y="1473196"/>
            <a:ext cx="48122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3200" dirty="0">
                <a:latin typeface="Times New Roman" panose="02020603050405020304" pitchFamily="18" charset="0"/>
                <a:ea typeface="微軟正黑體" panose="020B0604030504040204" pitchFamily="34" charset="-120"/>
              </a:rPr>
              <a:t>D</a:t>
            </a:r>
            <a:endParaRPr lang="zh-TW" altLang="en-US" sz="3200" dirty="0">
              <a:latin typeface="Times New Roman" panose="02020603050405020304" pitchFamily="18" charset="0"/>
              <a:ea typeface="微軟正黑體" panose="020B0604030504040204" pitchFamily="34" charset="-120"/>
            </a:endParaRPr>
          </a:p>
        </p:txBody>
      </p:sp>
      <p:sp>
        <p:nvSpPr>
          <p:cNvPr id="18" name="文字方塊 17">
            <a:extLst>
              <a:ext uri="{FF2B5EF4-FFF2-40B4-BE49-F238E27FC236}">
                <a16:creationId xmlns="" xmlns:a16="http://schemas.microsoft.com/office/drawing/2014/main" id="{6B2B2551-BC55-6D96-98E6-A67E5803D63C}"/>
              </a:ext>
            </a:extLst>
          </p:cNvPr>
          <p:cNvSpPr txBox="1"/>
          <p:nvPr/>
        </p:nvSpPr>
        <p:spPr>
          <a:xfrm>
            <a:off x="5748803" y="1927364"/>
            <a:ext cx="201110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800" dirty="0">
                <a:solidFill>
                  <a:srgbClr val="0070C0"/>
                </a:solidFill>
                <a:latin typeface="Times New Roman" panose="02020603050405020304" pitchFamily="18" charset="0"/>
                <a:ea typeface="微軟正黑體" panose="020B0604030504040204" pitchFamily="34" charset="-120"/>
              </a:rPr>
              <a:t>速率減少，</a:t>
            </a:r>
            <a:endParaRPr lang="en-US" altLang="zh-TW" sz="2800" dirty="0">
              <a:solidFill>
                <a:srgbClr val="0070C0"/>
              </a:solidFill>
              <a:latin typeface="Times New Roman" panose="02020603050405020304" pitchFamily="18" charset="0"/>
              <a:ea typeface="微軟正黑體" panose="020B0604030504040204" pitchFamily="34" charset="-120"/>
            </a:endParaRPr>
          </a:p>
          <a:p>
            <a:r>
              <a:rPr lang="zh-TW" altLang="en-US" sz="2800" dirty="0">
                <a:solidFill>
                  <a:srgbClr val="0070C0"/>
                </a:solidFill>
                <a:latin typeface="Times New Roman" panose="02020603050405020304" pitchFamily="18" charset="0"/>
                <a:ea typeface="微軟正黑體" panose="020B0604030504040204" pitchFamily="34" charset="-120"/>
              </a:rPr>
              <a:t>動能</a:t>
            </a:r>
            <a:r>
              <a:rPr lang="zh-TW" altLang="en-US" sz="2800" u="sng" dirty="0">
                <a:solidFill>
                  <a:srgbClr val="0070C0"/>
                </a:solidFill>
                <a:latin typeface="Times New Roman" panose="02020603050405020304" pitchFamily="18" charset="0"/>
                <a:ea typeface="微軟正黑體" panose="020B0604030504040204" pitchFamily="34" charset="-120"/>
              </a:rPr>
              <a:t>　　    </a:t>
            </a:r>
            <a:r>
              <a:rPr lang="en-US" altLang="zh-TW" sz="2800" dirty="0">
                <a:solidFill>
                  <a:srgbClr val="F1ECE6"/>
                </a:solidFill>
                <a:latin typeface="Times New Roman" panose="02020603050405020304" pitchFamily="18" charset="0"/>
                <a:ea typeface="微軟正黑體" panose="020B0604030504040204" pitchFamily="34" charset="-120"/>
              </a:rPr>
              <a:t>.</a:t>
            </a:r>
            <a:endParaRPr lang="zh-TW" altLang="en-US" sz="2800" dirty="0">
              <a:solidFill>
                <a:srgbClr val="F1ECE6"/>
              </a:solidFill>
              <a:latin typeface="Times New Roman" panose="02020603050405020304" pitchFamily="18" charset="0"/>
              <a:ea typeface="微軟正黑體" panose="020B0604030504040204" pitchFamily="34" charset="-120"/>
            </a:endParaRPr>
          </a:p>
        </p:txBody>
      </p:sp>
      <p:sp>
        <p:nvSpPr>
          <p:cNvPr id="19" name="文字方塊 18">
            <a:extLst>
              <a:ext uri="{FF2B5EF4-FFF2-40B4-BE49-F238E27FC236}">
                <a16:creationId xmlns="" xmlns:a16="http://schemas.microsoft.com/office/drawing/2014/main" id="{0D9A3E90-C32E-6B7B-FA03-B8B079BD6F78}"/>
              </a:ext>
            </a:extLst>
          </p:cNvPr>
          <p:cNvSpPr txBox="1"/>
          <p:nvPr/>
        </p:nvSpPr>
        <p:spPr>
          <a:xfrm>
            <a:off x="7756953" y="1927364"/>
            <a:ext cx="106847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2800" dirty="0">
                <a:solidFill>
                  <a:srgbClr val="0070C0"/>
                </a:solidFill>
                <a:latin typeface="Times New Roman" panose="02020603050405020304" pitchFamily="18" charset="0"/>
                <a:ea typeface="微軟正黑體" panose="020B0604030504040204" pitchFamily="34" charset="-120"/>
              </a:rPr>
              <a:t>動能</a:t>
            </a:r>
            <a:endParaRPr lang="en-US" altLang="zh-TW" sz="2800" dirty="0">
              <a:solidFill>
                <a:srgbClr val="0070C0"/>
              </a:solidFill>
              <a:latin typeface="Times New Roman" panose="02020603050405020304" pitchFamily="18" charset="0"/>
              <a:ea typeface="微軟正黑體" panose="020B0604030504040204" pitchFamily="34" charset="-120"/>
            </a:endParaRPr>
          </a:p>
          <a:p>
            <a:pPr algn="just"/>
            <a:r>
              <a:rPr lang="en-US" altLang="zh-TW" sz="2800" dirty="0">
                <a:solidFill>
                  <a:srgbClr val="0070C0"/>
                </a:solidFill>
                <a:latin typeface="Times New Roman" panose="02020603050405020304" pitchFamily="18" charset="0"/>
                <a:ea typeface="微軟正黑體" panose="020B0604030504040204" pitchFamily="34" charset="-120"/>
              </a:rPr>
              <a:t> =</a:t>
            </a:r>
            <a:r>
              <a:rPr lang="en-US" altLang="zh-TW" sz="2800" u="sng" dirty="0">
                <a:solidFill>
                  <a:srgbClr val="0070C0"/>
                </a:solidFill>
                <a:latin typeface="Times New Roman" panose="02020603050405020304" pitchFamily="18" charset="0"/>
                <a:ea typeface="微軟正黑體" panose="020B0604030504040204" pitchFamily="34" charset="-120"/>
              </a:rPr>
              <a:t>      </a:t>
            </a:r>
            <a:r>
              <a:rPr lang="en-US" altLang="zh-TW" sz="2800" dirty="0">
                <a:solidFill>
                  <a:srgbClr val="F1ECE6"/>
                </a:solidFill>
                <a:latin typeface="Times New Roman" panose="02020603050405020304" pitchFamily="18" charset="0"/>
                <a:ea typeface="微軟正黑體" panose="020B0604030504040204" pitchFamily="34" charset="-120"/>
              </a:rPr>
              <a:t>.</a:t>
            </a:r>
            <a:endParaRPr lang="zh-TW" altLang="en-US" sz="2800" dirty="0">
              <a:solidFill>
                <a:srgbClr val="F1ECE6"/>
              </a:solidFill>
              <a:latin typeface="Times New Roman" panose="02020603050405020304" pitchFamily="18" charset="0"/>
              <a:ea typeface="微軟正黑體" panose="020B0604030504040204" pitchFamily="34" charset="-120"/>
            </a:endParaRPr>
          </a:p>
        </p:txBody>
      </p:sp>
      <p:sp>
        <p:nvSpPr>
          <p:cNvPr id="20" name="文字方塊 19">
            <a:extLst>
              <a:ext uri="{FF2B5EF4-FFF2-40B4-BE49-F238E27FC236}">
                <a16:creationId xmlns="" xmlns:a16="http://schemas.microsoft.com/office/drawing/2014/main" id="{50718857-5405-1955-193C-F71A2EA7C1B8}"/>
              </a:ext>
            </a:extLst>
          </p:cNvPr>
          <p:cNvSpPr txBox="1"/>
          <p:nvPr/>
        </p:nvSpPr>
        <p:spPr>
          <a:xfrm>
            <a:off x="484046" y="3893402"/>
            <a:ext cx="96038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2800" dirty="0">
                <a:solidFill>
                  <a:srgbClr val="C21113"/>
                </a:solidFill>
                <a:latin typeface="Times New Roman" panose="02020603050405020304" pitchFamily="18" charset="0"/>
                <a:ea typeface="微軟正黑體" panose="020B0604030504040204" pitchFamily="34" charset="-120"/>
              </a:rPr>
              <a:t>位能最大</a:t>
            </a:r>
          </a:p>
        </p:txBody>
      </p:sp>
      <p:sp>
        <p:nvSpPr>
          <p:cNvPr id="22" name="文字方塊 21">
            <a:extLst>
              <a:ext uri="{FF2B5EF4-FFF2-40B4-BE49-F238E27FC236}">
                <a16:creationId xmlns="" xmlns:a16="http://schemas.microsoft.com/office/drawing/2014/main" id="{13739CFB-7137-8FCB-9F18-54D009DCAB51}"/>
              </a:ext>
            </a:extLst>
          </p:cNvPr>
          <p:cNvSpPr txBox="1"/>
          <p:nvPr/>
        </p:nvSpPr>
        <p:spPr>
          <a:xfrm>
            <a:off x="1527226" y="3893402"/>
            <a:ext cx="189444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800" dirty="0">
                <a:solidFill>
                  <a:srgbClr val="C21113"/>
                </a:solidFill>
                <a:latin typeface="Times New Roman" panose="02020603050405020304" pitchFamily="18" charset="0"/>
                <a:ea typeface="微軟正黑體" panose="020B0604030504040204" pitchFamily="34" charset="-120"/>
              </a:rPr>
              <a:t>高度降低，</a:t>
            </a:r>
            <a:r>
              <a:rPr lang="en-US" altLang="zh-TW" sz="2800" dirty="0">
                <a:solidFill>
                  <a:srgbClr val="C21113"/>
                </a:solidFill>
                <a:latin typeface="Times New Roman" panose="02020603050405020304" pitchFamily="18" charset="0"/>
                <a:ea typeface="微軟正黑體" panose="020B0604030504040204" pitchFamily="34" charset="-120"/>
              </a:rPr>
              <a:t/>
            </a:r>
            <a:br>
              <a:rPr lang="en-US" altLang="zh-TW" sz="2800" dirty="0">
                <a:solidFill>
                  <a:srgbClr val="C21113"/>
                </a:solidFill>
                <a:latin typeface="Times New Roman" panose="02020603050405020304" pitchFamily="18" charset="0"/>
                <a:ea typeface="微軟正黑體" panose="020B0604030504040204" pitchFamily="34" charset="-120"/>
              </a:rPr>
            </a:br>
            <a:r>
              <a:rPr lang="zh-TW" altLang="en-US" sz="2800" dirty="0">
                <a:solidFill>
                  <a:srgbClr val="C21113"/>
                </a:solidFill>
                <a:latin typeface="Times New Roman" panose="02020603050405020304" pitchFamily="18" charset="0"/>
                <a:ea typeface="微軟正黑體" panose="020B0604030504040204" pitchFamily="34" charset="-120"/>
              </a:rPr>
              <a:t>位能</a:t>
            </a:r>
            <a:r>
              <a:rPr lang="zh-TW" altLang="en-US" sz="2800" u="sng" dirty="0">
                <a:uFill>
                  <a:solidFill>
                    <a:srgbClr val="C21113"/>
                  </a:solidFill>
                </a:uFill>
                <a:latin typeface="Times New Roman" panose="02020603050405020304" pitchFamily="18" charset="0"/>
                <a:ea typeface="微軟正黑體" panose="020B0604030504040204" pitchFamily="34" charset="-120"/>
              </a:rPr>
              <a:t>　　   </a:t>
            </a:r>
            <a:r>
              <a:rPr lang="en-US" altLang="zh-TW" sz="2800" dirty="0">
                <a:solidFill>
                  <a:srgbClr val="F1ECE6"/>
                </a:solidFill>
                <a:latin typeface="Times New Roman" panose="02020603050405020304" pitchFamily="18" charset="0"/>
                <a:ea typeface="微軟正黑體" panose="020B0604030504040204" pitchFamily="34" charset="-120"/>
              </a:rPr>
              <a:t>.</a:t>
            </a:r>
            <a:endParaRPr lang="zh-TW" altLang="en-US" sz="2800" dirty="0">
              <a:solidFill>
                <a:srgbClr val="C21113"/>
              </a:solidFill>
              <a:latin typeface="Times New Roman" panose="02020603050405020304" pitchFamily="18" charset="0"/>
              <a:ea typeface="微軟正黑體" panose="020B0604030504040204" pitchFamily="34" charset="-120"/>
            </a:endParaRPr>
          </a:p>
        </p:txBody>
      </p:sp>
      <p:sp>
        <p:nvSpPr>
          <p:cNvPr id="23" name="文字方塊 22">
            <a:extLst>
              <a:ext uri="{FF2B5EF4-FFF2-40B4-BE49-F238E27FC236}">
                <a16:creationId xmlns="" xmlns:a16="http://schemas.microsoft.com/office/drawing/2014/main" id="{DE103069-AF23-6D58-F760-0E0B1C526E7C}"/>
              </a:ext>
            </a:extLst>
          </p:cNvPr>
          <p:cNvSpPr txBox="1"/>
          <p:nvPr/>
        </p:nvSpPr>
        <p:spPr>
          <a:xfrm>
            <a:off x="3726607" y="3893402"/>
            <a:ext cx="131144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2800" dirty="0">
                <a:solidFill>
                  <a:srgbClr val="C21113"/>
                </a:solidFill>
                <a:latin typeface="Times New Roman" panose="02020603050405020304" pitchFamily="18" charset="0"/>
                <a:ea typeface="微軟正黑體" panose="020B0604030504040204" pitchFamily="34" charset="-120"/>
              </a:rPr>
              <a:t>位能</a:t>
            </a:r>
            <a:r>
              <a:rPr lang="en-US" altLang="zh-TW" sz="2800" dirty="0">
                <a:solidFill>
                  <a:srgbClr val="C21113"/>
                </a:solidFill>
                <a:latin typeface="Times New Roman" panose="02020603050405020304" pitchFamily="18" charset="0"/>
                <a:ea typeface="微軟正黑體" panose="020B0604030504040204" pitchFamily="34" charset="-120"/>
              </a:rPr>
              <a:t>=</a:t>
            </a:r>
            <a:r>
              <a:rPr lang="zh-TW" altLang="en-US" sz="2800" u="sng" dirty="0">
                <a:uFill>
                  <a:solidFill>
                    <a:srgbClr val="C21113"/>
                  </a:solidFill>
                </a:uFill>
                <a:latin typeface="Times New Roman" panose="02020603050405020304" pitchFamily="18" charset="0"/>
                <a:ea typeface="微軟正黑體" panose="020B0604030504040204" pitchFamily="34" charset="-120"/>
              </a:rPr>
              <a:t>　　  </a:t>
            </a:r>
            <a:r>
              <a:rPr lang="en-US" altLang="zh-TW" sz="2800" dirty="0">
                <a:solidFill>
                  <a:srgbClr val="F1ECE6"/>
                </a:solidFill>
                <a:latin typeface="Times New Roman" panose="02020603050405020304" pitchFamily="18" charset="0"/>
                <a:ea typeface="微軟正黑體" panose="020B0604030504040204" pitchFamily="34" charset="-120"/>
              </a:rPr>
              <a:t>.</a:t>
            </a:r>
            <a:endParaRPr lang="zh-TW" altLang="en-US" sz="2800" dirty="0">
              <a:solidFill>
                <a:srgbClr val="C21113"/>
              </a:solidFill>
              <a:latin typeface="Times New Roman" panose="02020603050405020304" pitchFamily="18" charset="0"/>
              <a:ea typeface="微軟正黑體" panose="020B0604030504040204" pitchFamily="34" charset="-120"/>
            </a:endParaRPr>
          </a:p>
        </p:txBody>
      </p:sp>
      <p:sp>
        <p:nvSpPr>
          <p:cNvPr id="24" name="文字方塊 23">
            <a:extLst>
              <a:ext uri="{FF2B5EF4-FFF2-40B4-BE49-F238E27FC236}">
                <a16:creationId xmlns="" xmlns:a16="http://schemas.microsoft.com/office/drawing/2014/main" id="{42AC4FA7-7ACC-56D0-4BE5-D5962DA63C7F}"/>
              </a:ext>
            </a:extLst>
          </p:cNvPr>
          <p:cNvSpPr txBox="1"/>
          <p:nvPr/>
        </p:nvSpPr>
        <p:spPr>
          <a:xfrm>
            <a:off x="5748803" y="3893402"/>
            <a:ext cx="189444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800" dirty="0">
                <a:solidFill>
                  <a:srgbClr val="C21113"/>
                </a:solidFill>
                <a:latin typeface="Times New Roman" panose="02020603050405020304" pitchFamily="18" charset="0"/>
                <a:ea typeface="微軟正黑體" panose="020B0604030504040204" pitchFamily="34" charset="-120"/>
              </a:rPr>
              <a:t>高度增加，</a:t>
            </a:r>
            <a:r>
              <a:rPr lang="en-US" altLang="zh-TW" sz="2800" dirty="0">
                <a:solidFill>
                  <a:srgbClr val="C21113"/>
                </a:solidFill>
                <a:latin typeface="Times New Roman" panose="02020603050405020304" pitchFamily="18" charset="0"/>
                <a:ea typeface="微軟正黑體" panose="020B0604030504040204" pitchFamily="34" charset="-120"/>
              </a:rPr>
              <a:t/>
            </a:r>
            <a:br>
              <a:rPr lang="en-US" altLang="zh-TW" sz="2800" dirty="0">
                <a:solidFill>
                  <a:srgbClr val="C21113"/>
                </a:solidFill>
                <a:latin typeface="Times New Roman" panose="02020603050405020304" pitchFamily="18" charset="0"/>
                <a:ea typeface="微軟正黑體" panose="020B0604030504040204" pitchFamily="34" charset="-120"/>
              </a:rPr>
            </a:br>
            <a:r>
              <a:rPr lang="zh-TW" altLang="en-US" sz="2800" dirty="0">
                <a:solidFill>
                  <a:srgbClr val="C21113"/>
                </a:solidFill>
                <a:latin typeface="Times New Roman" panose="02020603050405020304" pitchFamily="18" charset="0"/>
                <a:ea typeface="微軟正黑體" panose="020B0604030504040204" pitchFamily="34" charset="-120"/>
              </a:rPr>
              <a:t>位能</a:t>
            </a:r>
            <a:r>
              <a:rPr lang="zh-TW" altLang="en-US" sz="2800" u="sng" dirty="0">
                <a:uFill>
                  <a:solidFill>
                    <a:srgbClr val="C21113"/>
                  </a:solidFill>
                </a:uFill>
                <a:latin typeface="Times New Roman" panose="02020603050405020304" pitchFamily="18" charset="0"/>
                <a:ea typeface="微軟正黑體" panose="020B0604030504040204" pitchFamily="34" charset="-120"/>
              </a:rPr>
              <a:t>　　   </a:t>
            </a:r>
            <a:r>
              <a:rPr lang="en-US" altLang="zh-TW" sz="2800" dirty="0">
                <a:solidFill>
                  <a:srgbClr val="F1ECE6"/>
                </a:solidFill>
                <a:latin typeface="Times New Roman" panose="02020603050405020304" pitchFamily="18" charset="0"/>
                <a:ea typeface="微軟正黑體" panose="020B0604030504040204" pitchFamily="34" charset="-120"/>
              </a:rPr>
              <a:t>.</a:t>
            </a:r>
            <a:endParaRPr lang="zh-TW" altLang="en-US" sz="2800" dirty="0">
              <a:solidFill>
                <a:srgbClr val="C21113"/>
              </a:solidFill>
              <a:latin typeface="Times New Roman" panose="02020603050405020304" pitchFamily="18" charset="0"/>
              <a:ea typeface="微軟正黑體" panose="020B0604030504040204" pitchFamily="34" charset="-120"/>
            </a:endParaRPr>
          </a:p>
        </p:txBody>
      </p:sp>
      <p:sp>
        <p:nvSpPr>
          <p:cNvPr id="25" name="文字方塊 24">
            <a:extLst>
              <a:ext uri="{FF2B5EF4-FFF2-40B4-BE49-F238E27FC236}">
                <a16:creationId xmlns="" xmlns:a16="http://schemas.microsoft.com/office/drawing/2014/main" id="{6E4C153E-9B55-D4C7-13F7-3FD3039DDC17}"/>
              </a:ext>
            </a:extLst>
          </p:cNvPr>
          <p:cNvSpPr txBox="1"/>
          <p:nvPr/>
        </p:nvSpPr>
        <p:spPr>
          <a:xfrm>
            <a:off x="7854590" y="3893402"/>
            <a:ext cx="125713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800" dirty="0">
                <a:solidFill>
                  <a:srgbClr val="C21113"/>
                </a:solidFill>
                <a:latin typeface="Times New Roman" panose="02020603050405020304" pitchFamily="18" charset="0"/>
                <a:ea typeface="微軟正黑體" panose="020B0604030504040204" pitchFamily="34" charset="-120"/>
              </a:rPr>
              <a:t>位能最</a:t>
            </a:r>
            <a:r>
              <a:rPr lang="zh-TW" altLang="en-US" sz="2800" u="sng" dirty="0">
                <a:uFill>
                  <a:solidFill>
                    <a:srgbClr val="C21113"/>
                  </a:solidFill>
                </a:uFill>
                <a:latin typeface="Times New Roman" panose="02020603050405020304" pitchFamily="18" charset="0"/>
                <a:ea typeface="微軟正黑體" panose="020B0604030504040204" pitchFamily="34" charset="-120"/>
              </a:rPr>
              <a:t>　   </a:t>
            </a:r>
            <a:r>
              <a:rPr lang="en-US" altLang="zh-TW" sz="2800" dirty="0">
                <a:solidFill>
                  <a:srgbClr val="F1ECE6"/>
                </a:solidFill>
                <a:latin typeface="Times New Roman" panose="02020603050405020304" pitchFamily="18" charset="0"/>
                <a:ea typeface="微軟正黑體" panose="020B0604030504040204" pitchFamily="34" charset="-120"/>
              </a:rPr>
              <a:t>.</a:t>
            </a:r>
            <a:endParaRPr lang="zh-TW" altLang="en-US" sz="2800" dirty="0">
              <a:solidFill>
                <a:srgbClr val="C21113"/>
              </a:solidFill>
              <a:latin typeface="Times New Roman" panose="02020603050405020304" pitchFamily="18" charset="0"/>
              <a:ea typeface="微軟正黑體" panose="020B0604030504040204" pitchFamily="34" charset="-120"/>
            </a:endParaRPr>
          </a:p>
        </p:txBody>
      </p:sp>
      <p:pic>
        <p:nvPicPr>
          <p:cNvPr id="30" name="圖片 29">
            <a:extLst>
              <a:ext uri="{FF2B5EF4-FFF2-40B4-BE49-F238E27FC236}">
                <a16:creationId xmlns="" xmlns:a16="http://schemas.microsoft.com/office/drawing/2014/main" id="{F76869CE-2A8D-4A35-86CB-839DDCF8B05B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rightnessContrast contrast="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73715" b="-1357"/>
          <a:stretch/>
        </p:blipFill>
        <p:spPr>
          <a:xfrm>
            <a:off x="496079" y="4959334"/>
            <a:ext cx="8209028" cy="744262"/>
          </a:xfrm>
          <a:prstGeom prst="rect">
            <a:avLst/>
          </a:prstGeom>
        </p:spPr>
      </p:pic>
      <p:sp>
        <p:nvSpPr>
          <p:cNvPr id="31" name="矩形 11">
            <a:extLst>
              <a:ext uri="{FF2B5EF4-FFF2-40B4-BE49-F238E27FC236}">
                <a16:creationId xmlns="" xmlns:a16="http://schemas.microsoft.com/office/drawing/2014/main" id="{82A16B3F-90DE-440F-98D7-8095D881930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53592" y="2304049"/>
            <a:ext cx="103825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zh-TW" altLang="en-US" sz="3200" dirty="0">
                <a:solidFill>
                  <a:srgbClr val="FF0000"/>
                </a:solidFill>
                <a:latin typeface="Times New Roman" panose="02020603050405020304" pitchFamily="18" charset="0"/>
                <a:ea typeface="微軟正黑體" panose="020B0604030504040204" pitchFamily="34" charset="-120"/>
              </a:rPr>
              <a:t>增加</a:t>
            </a:r>
          </a:p>
        </p:txBody>
      </p:sp>
      <p:sp>
        <p:nvSpPr>
          <p:cNvPr id="32" name="矩形 11">
            <a:extLst>
              <a:ext uri="{FF2B5EF4-FFF2-40B4-BE49-F238E27FC236}">
                <a16:creationId xmlns="" xmlns:a16="http://schemas.microsoft.com/office/drawing/2014/main" id="{2D5F056C-F795-5CE3-C60A-87375D195E1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44766" y="2304049"/>
            <a:ext cx="704568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zh-TW" altLang="en-US" sz="3200" dirty="0">
                <a:solidFill>
                  <a:srgbClr val="FF0000"/>
                </a:solidFill>
                <a:latin typeface="Times New Roman" panose="02020603050405020304" pitchFamily="18" charset="0"/>
                <a:ea typeface="微軟正黑體" panose="020B0604030504040204" pitchFamily="34" charset="-120"/>
              </a:rPr>
              <a:t>大</a:t>
            </a:r>
          </a:p>
        </p:txBody>
      </p:sp>
      <p:sp>
        <p:nvSpPr>
          <p:cNvPr id="33" name="矩形 11">
            <a:extLst>
              <a:ext uri="{FF2B5EF4-FFF2-40B4-BE49-F238E27FC236}">
                <a16:creationId xmlns="" xmlns:a16="http://schemas.microsoft.com/office/drawing/2014/main" id="{A64557BA-D47F-7231-AA45-B2B660F1926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22110" y="2304049"/>
            <a:ext cx="103825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zh-TW" altLang="en-US" sz="3200" dirty="0">
                <a:solidFill>
                  <a:srgbClr val="FF0000"/>
                </a:solidFill>
                <a:latin typeface="Times New Roman" panose="02020603050405020304" pitchFamily="18" charset="0"/>
                <a:ea typeface="微軟正黑體" panose="020B0604030504040204" pitchFamily="34" charset="-120"/>
              </a:rPr>
              <a:t>減少</a:t>
            </a:r>
          </a:p>
        </p:txBody>
      </p:sp>
      <p:sp>
        <p:nvSpPr>
          <p:cNvPr id="34" name="矩形 11">
            <a:extLst>
              <a:ext uri="{FF2B5EF4-FFF2-40B4-BE49-F238E27FC236}">
                <a16:creationId xmlns="" xmlns:a16="http://schemas.microsoft.com/office/drawing/2014/main" id="{7965C986-EAC9-67AB-77CF-1A20A7D0D82C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65219" y="2304049"/>
            <a:ext cx="704568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zh-TW" sz="3200" dirty="0">
                <a:solidFill>
                  <a:srgbClr val="FF0000"/>
                </a:solidFill>
                <a:latin typeface="Times New Roman" panose="02020603050405020304" pitchFamily="18" charset="0"/>
                <a:ea typeface="微軟正黑體" panose="020B0604030504040204" pitchFamily="34" charset="-120"/>
              </a:rPr>
              <a:t>0</a:t>
            </a:r>
            <a:endParaRPr lang="zh-TW" altLang="en-US" sz="3200" dirty="0">
              <a:solidFill>
                <a:srgbClr val="FF0000"/>
              </a:solidFill>
              <a:latin typeface="Times New Roman" panose="02020603050405020304" pitchFamily="18" charset="0"/>
              <a:ea typeface="微軟正黑體" panose="020B0604030504040204" pitchFamily="34" charset="-120"/>
            </a:endParaRPr>
          </a:p>
        </p:txBody>
      </p:sp>
      <p:sp>
        <p:nvSpPr>
          <p:cNvPr id="35" name="矩形 11">
            <a:extLst>
              <a:ext uri="{FF2B5EF4-FFF2-40B4-BE49-F238E27FC236}">
                <a16:creationId xmlns="" xmlns:a16="http://schemas.microsoft.com/office/drawing/2014/main" id="{AB240653-C149-97EC-D9F1-A45EC3A3C7E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03461" y="4268974"/>
            <a:ext cx="103825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zh-TW" altLang="en-US" sz="3200" dirty="0">
                <a:solidFill>
                  <a:srgbClr val="FF0000"/>
                </a:solidFill>
                <a:latin typeface="Times New Roman" panose="02020603050405020304" pitchFamily="18" charset="0"/>
                <a:ea typeface="微軟正黑體" panose="020B0604030504040204" pitchFamily="34" charset="-120"/>
              </a:rPr>
              <a:t>減少</a:t>
            </a:r>
          </a:p>
        </p:txBody>
      </p:sp>
      <p:sp>
        <p:nvSpPr>
          <p:cNvPr id="36" name="矩形 11">
            <a:extLst>
              <a:ext uri="{FF2B5EF4-FFF2-40B4-BE49-F238E27FC236}">
                <a16:creationId xmlns="" xmlns:a16="http://schemas.microsoft.com/office/drawing/2014/main" id="{C9FAA955-32EB-162F-F4C0-BF4A52AD24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81850" y="4259755"/>
            <a:ext cx="704568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zh-TW" sz="3200" dirty="0">
                <a:solidFill>
                  <a:srgbClr val="FF0000"/>
                </a:solidFill>
                <a:latin typeface="Times New Roman" panose="02020603050405020304" pitchFamily="18" charset="0"/>
                <a:ea typeface="微軟正黑體" panose="020B0604030504040204" pitchFamily="34" charset="-120"/>
              </a:rPr>
              <a:t>0</a:t>
            </a:r>
            <a:endParaRPr lang="zh-TW" altLang="en-US" sz="3200" dirty="0">
              <a:solidFill>
                <a:srgbClr val="FF0000"/>
              </a:solidFill>
              <a:latin typeface="Times New Roman" panose="02020603050405020304" pitchFamily="18" charset="0"/>
              <a:ea typeface="微軟正黑體" panose="020B0604030504040204" pitchFamily="34" charset="-120"/>
            </a:endParaRPr>
          </a:p>
        </p:txBody>
      </p:sp>
      <p:sp>
        <p:nvSpPr>
          <p:cNvPr id="37" name="矩形 11">
            <a:extLst>
              <a:ext uri="{FF2B5EF4-FFF2-40B4-BE49-F238E27FC236}">
                <a16:creationId xmlns="" xmlns:a16="http://schemas.microsoft.com/office/drawing/2014/main" id="{8C497927-152F-E88D-5A24-84E21B98194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11938" y="4279490"/>
            <a:ext cx="103825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zh-TW" altLang="en-US" sz="3200" dirty="0">
                <a:solidFill>
                  <a:srgbClr val="FF0000"/>
                </a:solidFill>
                <a:latin typeface="Times New Roman" panose="02020603050405020304" pitchFamily="18" charset="0"/>
                <a:ea typeface="微軟正黑體" panose="020B0604030504040204" pitchFamily="34" charset="-120"/>
              </a:rPr>
              <a:t>增加</a:t>
            </a:r>
          </a:p>
        </p:txBody>
      </p:sp>
      <p:sp>
        <p:nvSpPr>
          <p:cNvPr id="38" name="矩形 11">
            <a:extLst>
              <a:ext uri="{FF2B5EF4-FFF2-40B4-BE49-F238E27FC236}">
                <a16:creationId xmlns="" xmlns:a16="http://schemas.microsoft.com/office/drawing/2014/main" id="{481B95D1-9173-AA7B-27CC-1262CA5021AE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46292" y="4268188"/>
            <a:ext cx="704568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zh-TW" altLang="en-US" sz="3200" dirty="0">
                <a:solidFill>
                  <a:srgbClr val="FF0000"/>
                </a:solidFill>
                <a:latin typeface="Times New Roman" panose="02020603050405020304" pitchFamily="18" charset="0"/>
                <a:ea typeface="微軟正黑體" panose="020B0604030504040204" pitchFamily="34" charset="-120"/>
              </a:rPr>
              <a:t>大</a:t>
            </a:r>
          </a:p>
        </p:txBody>
      </p:sp>
      <p:sp>
        <p:nvSpPr>
          <p:cNvPr id="40" name="文字方塊 39">
            <a:extLst>
              <a:ext uri="{FF2B5EF4-FFF2-40B4-BE49-F238E27FC236}">
                <a16:creationId xmlns="" xmlns:a16="http://schemas.microsoft.com/office/drawing/2014/main" id="{627F2798-B795-CF9F-B413-5A8B3C5BDA64}"/>
              </a:ext>
            </a:extLst>
          </p:cNvPr>
          <p:cNvSpPr txBox="1"/>
          <p:nvPr/>
        </p:nvSpPr>
        <p:spPr>
          <a:xfrm>
            <a:off x="627927" y="5664172"/>
            <a:ext cx="79453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800" dirty="0">
                <a:latin typeface="Times New Roman" panose="02020603050405020304" pitchFamily="18" charset="0"/>
                <a:ea typeface="微軟正黑體" panose="020B0604030504040204" pitchFamily="34" charset="-120"/>
              </a:rPr>
              <a:t>運動過程中，力學</a:t>
            </a:r>
            <a:r>
              <a:rPr lang="zh-TW" altLang="en-US" sz="2800" dirty="0" smtClean="0">
                <a:latin typeface="Times New Roman" panose="02020603050405020304" pitchFamily="18" charset="0"/>
                <a:ea typeface="微軟正黑體" panose="020B0604030504040204" pitchFamily="34" charset="-120"/>
              </a:rPr>
              <a:t>能</a:t>
            </a:r>
            <a:r>
              <a:rPr lang="en-US" altLang="zh-TW" sz="2800" dirty="0" smtClean="0">
                <a:latin typeface="Times New Roman" panose="02020603050405020304" pitchFamily="18" charset="0"/>
                <a:ea typeface="微軟正黑體" panose="020B0604030504040204" pitchFamily="34" charset="-120"/>
              </a:rPr>
              <a:t>=</a:t>
            </a:r>
            <a:r>
              <a:rPr lang="zh-TW" altLang="en-US" sz="2800" u="sng" dirty="0">
                <a:latin typeface="Times New Roman" panose="02020603050405020304" pitchFamily="18" charset="0"/>
                <a:ea typeface="微軟正黑體" panose="020B0604030504040204" pitchFamily="34" charset="-120"/>
              </a:rPr>
              <a:t>　　　</a:t>
            </a:r>
            <a:r>
              <a:rPr lang="en-US" altLang="zh-TW" sz="2800" dirty="0" smtClean="0">
                <a:latin typeface="Times New Roman" panose="02020603050405020304" pitchFamily="18" charset="0"/>
                <a:ea typeface="微軟正黑體" panose="020B0604030504040204" pitchFamily="34" charset="-120"/>
              </a:rPr>
              <a:t>+</a:t>
            </a:r>
            <a:r>
              <a:rPr lang="zh-TW" altLang="en-US" sz="2800" u="sng" dirty="0">
                <a:latin typeface="Times New Roman" panose="02020603050405020304" pitchFamily="18" charset="0"/>
                <a:ea typeface="微軟正黑體" panose="020B0604030504040204" pitchFamily="34" charset="-120"/>
              </a:rPr>
              <a:t>　　　</a:t>
            </a:r>
            <a:r>
              <a:rPr lang="zh-TW" altLang="en-US" sz="2800" dirty="0">
                <a:latin typeface="Times New Roman" panose="02020603050405020304" pitchFamily="18" charset="0"/>
                <a:ea typeface="微軟正黑體" panose="020B0604030504040204" pitchFamily="34" charset="-120"/>
              </a:rPr>
              <a:t> 維持守恆</a:t>
            </a:r>
          </a:p>
        </p:txBody>
      </p:sp>
      <p:sp>
        <p:nvSpPr>
          <p:cNvPr id="41" name="矩形 11">
            <a:extLst>
              <a:ext uri="{FF2B5EF4-FFF2-40B4-BE49-F238E27FC236}">
                <a16:creationId xmlns="" xmlns:a16="http://schemas.microsoft.com/office/drawing/2014/main" id="{45054FA7-1975-7655-7EDA-DC0F58FE06C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13666" y="5609330"/>
            <a:ext cx="103825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zh-TW" altLang="en-US" sz="3200" dirty="0">
                <a:solidFill>
                  <a:srgbClr val="FF0000"/>
                </a:solidFill>
                <a:latin typeface="Times New Roman" panose="02020603050405020304" pitchFamily="18" charset="0"/>
                <a:ea typeface="微軟正黑體" panose="020B0604030504040204" pitchFamily="34" charset="-120"/>
              </a:rPr>
              <a:t>動能</a:t>
            </a:r>
          </a:p>
        </p:txBody>
      </p:sp>
      <p:sp>
        <p:nvSpPr>
          <p:cNvPr id="42" name="矩形 11">
            <a:extLst>
              <a:ext uri="{FF2B5EF4-FFF2-40B4-BE49-F238E27FC236}">
                <a16:creationId xmlns="" xmlns:a16="http://schemas.microsoft.com/office/drawing/2014/main" id="{0992AE4C-7C93-F375-E090-2E59F56516B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82711" y="5609330"/>
            <a:ext cx="103825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zh-TW" altLang="en-US" sz="3200" dirty="0">
                <a:solidFill>
                  <a:srgbClr val="FF0000"/>
                </a:solidFill>
                <a:latin typeface="Times New Roman" panose="02020603050405020304" pitchFamily="18" charset="0"/>
                <a:ea typeface="微軟正黑體" panose="020B0604030504040204" pitchFamily="34" charset="-120"/>
              </a:rPr>
              <a:t>位能</a:t>
            </a:r>
          </a:p>
        </p:txBody>
      </p:sp>
      <p:grpSp>
        <p:nvGrpSpPr>
          <p:cNvPr id="44" name="群組 43">
            <a:extLst>
              <a:ext uri="{FF2B5EF4-FFF2-40B4-BE49-F238E27FC236}">
                <a16:creationId xmlns="" xmlns:a16="http://schemas.microsoft.com/office/drawing/2014/main" id="{D14F502A-8FF1-E357-0784-CE793E9CEBD8}"/>
              </a:ext>
            </a:extLst>
          </p:cNvPr>
          <p:cNvGrpSpPr/>
          <p:nvPr/>
        </p:nvGrpSpPr>
        <p:grpSpPr>
          <a:xfrm>
            <a:off x="8690305" y="6425280"/>
            <a:ext cx="360000" cy="360000"/>
            <a:chOff x="1983179" y="1757548"/>
            <a:chExt cx="360000" cy="360000"/>
          </a:xfrm>
        </p:grpSpPr>
        <p:sp>
          <p:nvSpPr>
            <p:cNvPr id="45" name="橢圓 44">
              <a:hlinkClick r:id="" action="ppaction://hlinkshowjump?jump=endshow"/>
              <a:extLst>
                <a:ext uri="{FF2B5EF4-FFF2-40B4-BE49-F238E27FC236}">
                  <a16:creationId xmlns="" xmlns:a16="http://schemas.microsoft.com/office/drawing/2014/main" id="{F4D02CE1-6192-F8E0-E17F-0714DEA04083}"/>
                </a:ext>
              </a:extLst>
            </p:cNvPr>
            <p:cNvSpPr/>
            <p:nvPr userDrawn="1"/>
          </p:nvSpPr>
          <p:spPr bwMode="auto">
            <a:xfrm>
              <a:off x="1983179" y="1757548"/>
              <a:ext cx="360000" cy="360000"/>
            </a:xfrm>
            <a:prstGeom prst="ellipse">
              <a:avLst/>
            </a:prstGeom>
            <a:solidFill>
              <a:srgbClr val="3377BA"/>
            </a:solidFill>
            <a:ln>
              <a:noFill/>
            </a:ln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10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2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標楷體" pitchFamily="65" charset="-120"/>
                <a:ea typeface="標楷體" pitchFamily="65" charset="-120"/>
              </a:endParaRPr>
            </a:p>
          </p:txBody>
        </p:sp>
        <p:sp>
          <p:nvSpPr>
            <p:cNvPr id="46" name="乘號 45">
              <a:hlinkClick r:id="" action="ppaction://hlinkshowjump?jump=endshow"/>
              <a:extLst>
                <a:ext uri="{FF2B5EF4-FFF2-40B4-BE49-F238E27FC236}">
                  <a16:creationId xmlns="" xmlns:a16="http://schemas.microsoft.com/office/drawing/2014/main" id="{04952409-C25B-B315-F5E0-38694016CD1D}"/>
                </a:ext>
              </a:extLst>
            </p:cNvPr>
            <p:cNvSpPr/>
            <p:nvPr userDrawn="1"/>
          </p:nvSpPr>
          <p:spPr bwMode="auto">
            <a:xfrm>
              <a:off x="2001179" y="1793548"/>
              <a:ext cx="324000" cy="288000"/>
            </a:xfrm>
            <a:prstGeom prst="mathMultiply">
              <a:avLst/>
            </a:prstGeom>
            <a:solidFill>
              <a:schemeClr val="bg1"/>
            </a:solidFill>
            <a:ln>
              <a:noFill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10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2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標楷體" pitchFamily="65" charset="-120"/>
                <a:ea typeface="標楷體" pitchFamily="65" charset="-120"/>
              </a:endParaRPr>
            </a:p>
          </p:txBody>
        </p:sp>
      </p:grpSp>
      <p:grpSp>
        <p:nvGrpSpPr>
          <p:cNvPr id="47" name="群組 46">
            <a:extLst>
              <a:ext uri="{FF2B5EF4-FFF2-40B4-BE49-F238E27FC236}">
                <a16:creationId xmlns="" xmlns:a16="http://schemas.microsoft.com/office/drawing/2014/main" id="{79F7729A-727E-2288-D3E0-11D8272B1B48}"/>
              </a:ext>
            </a:extLst>
          </p:cNvPr>
          <p:cNvGrpSpPr/>
          <p:nvPr/>
        </p:nvGrpSpPr>
        <p:grpSpPr>
          <a:xfrm>
            <a:off x="8309380" y="6425280"/>
            <a:ext cx="360000" cy="360000"/>
            <a:chOff x="1983179" y="1757548"/>
            <a:chExt cx="360000" cy="360000"/>
          </a:xfrm>
        </p:grpSpPr>
        <p:sp>
          <p:nvSpPr>
            <p:cNvPr id="48" name="橢圓 47">
              <a:hlinkClick r:id="" action="ppaction://hlinkshowjump?jump=nextslide"/>
              <a:extLst>
                <a:ext uri="{FF2B5EF4-FFF2-40B4-BE49-F238E27FC236}">
                  <a16:creationId xmlns="" xmlns:a16="http://schemas.microsoft.com/office/drawing/2014/main" id="{3BB2ADED-C88C-E6F5-6628-C83BA35AEE1C}"/>
                </a:ext>
              </a:extLst>
            </p:cNvPr>
            <p:cNvSpPr/>
            <p:nvPr userDrawn="1"/>
          </p:nvSpPr>
          <p:spPr bwMode="auto">
            <a:xfrm>
              <a:off x="1983179" y="1757548"/>
              <a:ext cx="360000" cy="360000"/>
            </a:xfrm>
            <a:prstGeom prst="ellipse">
              <a:avLst/>
            </a:prstGeom>
            <a:solidFill>
              <a:srgbClr val="3377BA"/>
            </a:solidFill>
            <a:ln>
              <a:noFill/>
            </a:ln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10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2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標楷體" pitchFamily="65" charset="-120"/>
                <a:ea typeface="標楷體" pitchFamily="65" charset="-120"/>
              </a:endParaRPr>
            </a:p>
          </p:txBody>
        </p:sp>
        <p:sp>
          <p:nvSpPr>
            <p:cNvPr id="49" name="等腰三角形 48">
              <a:hlinkClick r:id="" action="ppaction://hlinkshowjump?jump=nextslide"/>
              <a:extLst>
                <a:ext uri="{FF2B5EF4-FFF2-40B4-BE49-F238E27FC236}">
                  <a16:creationId xmlns="" xmlns:a16="http://schemas.microsoft.com/office/drawing/2014/main" id="{5AA67C48-34D6-3952-8907-8CF0675CCF0C}"/>
                </a:ext>
              </a:extLst>
            </p:cNvPr>
            <p:cNvSpPr/>
            <p:nvPr userDrawn="1"/>
          </p:nvSpPr>
          <p:spPr bwMode="auto">
            <a:xfrm rot="5400000">
              <a:off x="2074422" y="1847548"/>
              <a:ext cx="252000" cy="180000"/>
            </a:xfrm>
            <a:prstGeom prst="triangle">
              <a:avLst/>
            </a:prstGeom>
            <a:solidFill>
              <a:schemeClr val="bg1"/>
            </a:solidFill>
            <a:ln>
              <a:noFill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10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2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標楷體" pitchFamily="65" charset="-120"/>
                <a:ea typeface="標楷體" pitchFamily="65" charset="-120"/>
              </a:endParaRPr>
            </a:p>
          </p:txBody>
        </p:sp>
      </p:grpSp>
      <p:grpSp>
        <p:nvGrpSpPr>
          <p:cNvPr id="50" name="群組 49">
            <a:extLst>
              <a:ext uri="{FF2B5EF4-FFF2-40B4-BE49-F238E27FC236}">
                <a16:creationId xmlns="" xmlns:a16="http://schemas.microsoft.com/office/drawing/2014/main" id="{CFEB181B-1C26-A61F-86C6-18E0E6BE1A45}"/>
              </a:ext>
            </a:extLst>
          </p:cNvPr>
          <p:cNvGrpSpPr/>
          <p:nvPr/>
        </p:nvGrpSpPr>
        <p:grpSpPr>
          <a:xfrm flipH="1">
            <a:off x="7547532" y="6425280"/>
            <a:ext cx="360000" cy="360000"/>
            <a:chOff x="1983179" y="1757548"/>
            <a:chExt cx="360000" cy="360000"/>
          </a:xfrm>
        </p:grpSpPr>
        <p:sp>
          <p:nvSpPr>
            <p:cNvPr id="51" name="橢圓 50">
              <a:hlinkClick r:id="" action="ppaction://hlinkshowjump?jump=previousslide"/>
              <a:extLst>
                <a:ext uri="{FF2B5EF4-FFF2-40B4-BE49-F238E27FC236}">
                  <a16:creationId xmlns="" xmlns:a16="http://schemas.microsoft.com/office/drawing/2014/main" id="{826C759C-2FCB-4B6F-39F5-0A9127276C22}"/>
                </a:ext>
              </a:extLst>
            </p:cNvPr>
            <p:cNvSpPr/>
            <p:nvPr userDrawn="1"/>
          </p:nvSpPr>
          <p:spPr bwMode="auto">
            <a:xfrm>
              <a:off x="1983179" y="1757548"/>
              <a:ext cx="360000" cy="360000"/>
            </a:xfrm>
            <a:prstGeom prst="ellipse">
              <a:avLst/>
            </a:prstGeom>
            <a:solidFill>
              <a:srgbClr val="3377BA"/>
            </a:solidFill>
            <a:ln>
              <a:noFill/>
            </a:ln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10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2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標楷體" pitchFamily="65" charset="-120"/>
                <a:ea typeface="標楷體" pitchFamily="65" charset="-120"/>
              </a:endParaRPr>
            </a:p>
          </p:txBody>
        </p:sp>
        <p:sp>
          <p:nvSpPr>
            <p:cNvPr id="52" name="等腰三角形 51">
              <a:hlinkClick r:id="" action="ppaction://hlinkshowjump?jump=previousslide"/>
              <a:extLst>
                <a:ext uri="{FF2B5EF4-FFF2-40B4-BE49-F238E27FC236}">
                  <a16:creationId xmlns="" xmlns:a16="http://schemas.microsoft.com/office/drawing/2014/main" id="{039AC0C7-295C-3164-8D84-C2FB86603783}"/>
                </a:ext>
              </a:extLst>
            </p:cNvPr>
            <p:cNvSpPr/>
            <p:nvPr userDrawn="1"/>
          </p:nvSpPr>
          <p:spPr bwMode="auto">
            <a:xfrm rot="5400000">
              <a:off x="2074422" y="1847548"/>
              <a:ext cx="252000" cy="180000"/>
            </a:xfrm>
            <a:prstGeom prst="triangle">
              <a:avLst/>
            </a:prstGeom>
            <a:solidFill>
              <a:schemeClr val="bg1"/>
            </a:solidFill>
            <a:ln>
              <a:noFill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10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2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標楷體" pitchFamily="65" charset="-120"/>
                <a:ea typeface="標楷體" pitchFamily="65" charset="-120"/>
              </a:endParaRPr>
            </a:p>
          </p:txBody>
        </p:sp>
      </p:grpSp>
      <p:grpSp>
        <p:nvGrpSpPr>
          <p:cNvPr id="53" name="群組 52">
            <a:extLst>
              <a:ext uri="{FF2B5EF4-FFF2-40B4-BE49-F238E27FC236}">
                <a16:creationId xmlns="" xmlns:a16="http://schemas.microsoft.com/office/drawing/2014/main" id="{3BDEBE5D-23CB-9E77-BE6A-EC7EC077B10C}"/>
              </a:ext>
            </a:extLst>
          </p:cNvPr>
          <p:cNvGrpSpPr/>
          <p:nvPr/>
        </p:nvGrpSpPr>
        <p:grpSpPr>
          <a:xfrm>
            <a:off x="7928456" y="6425280"/>
            <a:ext cx="360000" cy="360000"/>
            <a:chOff x="7642461" y="6618625"/>
            <a:chExt cx="360000" cy="360000"/>
          </a:xfrm>
        </p:grpSpPr>
        <p:sp>
          <p:nvSpPr>
            <p:cNvPr id="54" name="橢圓 53">
              <a:hlinkClick r:id="" action="ppaction://hlinkshowjump?jump=firstslide"/>
              <a:extLst>
                <a:ext uri="{FF2B5EF4-FFF2-40B4-BE49-F238E27FC236}">
                  <a16:creationId xmlns="" xmlns:a16="http://schemas.microsoft.com/office/drawing/2014/main" id="{C3071D37-BF7B-E9F6-E805-2D8FF432AB59}"/>
                </a:ext>
              </a:extLst>
            </p:cNvPr>
            <p:cNvSpPr/>
            <p:nvPr userDrawn="1"/>
          </p:nvSpPr>
          <p:spPr bwMode="auto">
            <a:xfrm flipH="1">
              <a:off x="7642461" y="6618625"/>
              <a:ext cx="360000" cy="360000"/>
            </a:xfrm>
            <a:prstGeom prst="ellipse">
              <a:avLst/>
            </a:prstGeom>
            <a:solidFill>
              <a:srgbClr val="3377BA"/>
            </a:solidFill>
            <a:ln>
              <a:noFill/>
            </a:ln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10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2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標楷體" pitchFamily="65" charset="-120"/>
                <a:ea typeface="標楷體" pitchFamily="65" charset="-120"/>
              </a:endParaRPr>
            </a:p>
          </p:txBody>
        </p:sp>
        <p:sp>
          <p:nvSpPr>
            <p:cNvPr id="55" name="Rectangle 9">
              <a:hlinkClick r:id="" action="ppaction://hlinkshowjump?jump=firstslide"/>
              <a:extLst>
                <a:ext uri="{FF2B5EF4-FFF2-40B4-BE49-F238E27FC236}">
                  <a16:creationId xmlns="" xmlns:a16="http://schemas.microsoft.com/office/drawing/2014/main" id="{DF6F49C0-AA87-A424-C165-402798B64C42}"/>
                </a:ext>
              </a:extLst>
            </p:cNvPr>
            <p:cNvSpPr/>
            <p:nvPr userDrawn="1"/>
          </p:nvSpPr>
          <p:spPr>
            <a:xfrm>
              <a:off x="7696461" y="6690625"/>
              <a:ext cx="252000" cy="216000"/>
            </a:xfrm>
            <a:custGeom>
              <a:avLst/>
              <a:gdLst/>
              <a:ahLst/>
              <a:cxnLst/>
              <a:rect l="l" t="t" r="r" b="b"/>
              <a:pathLst>
                <a:path w="3228210" h="3222968">
                  <a:moveTo>
                    <a:pt x="1619999" y="642446"/>
                  </a:moveTo>
                  <a:lnTo>
                    <a:pt x="2664115" y="1686562"/>
                  </a:lnTo>
                  <a:lnTo>
                    <a:pt x="2664116" y="1686562"/>
                  </a:lnTo>
                  <a:lnTo>
                    <a:pt x="2664116" y="3222968"/>
                  </a:lnTo>
                  <a:lnTo>
                    <a:pt x="2015013" y="3222968"/>
                  </a:lnTo>
                  <a:lnTo>
                    <a:pt x="2015013" y="2511495"/>
                  </a:lnTo>
                  <a:cubicBezTo>
                    <a:pt x="2015013" y="2399422"/>
                    <a:pt x="1924159" y="2308568"/>
                    <a:pt x="1812086" y="2308568"/>
                  </a:cubicBezTo>
                  <a:lnTo>
                    <a:pt x="1427912" y="2308568"/>
                  </a:lnTo>
                  <a:cubicBezTo>
                    <a:pt x="1315839" y="2308568"/>
                    <a:pt x="1224985" y="2399422"/>
                    <a:pt x="1224985" y="2511495"/>
                  </a:cubicBezTo>
                  <a:lnTo>
                    <a:pt x="1224985" y="3222968"/>
                  </a:lnTo>
                  <a:lnTo>
                    <a:pt x="575882" y="3222968"/>
                  </a:lnTo>
                  <a:lnTo>
                    <a:pt x="575882" y="1686562"/>
                  </a:lnTo>
                  <a:lnTo>
                    <a:pt x="575884" y="1686562"/>
                  </a:lnTo>
                  <a:close/>
                  <a:moveTo>
                    <a:pt x="509997" y="122689"/>
                  </a:moveTo>
                  <a:lnTo>
                    <a:pt x="942045" y="122689"/>
                  </a:lnTo>
                  <a:lnTo>
                    <a:pt x="942045" y="542556"/>
                  </a:lnTo>
                  <a:lnTo>
                    <a:pt x="509997" y="974604"/>
                  </a:lnTo>
                  <a:close/>
                  <a:moveTo>
                    <a:pt x="1620001" y="7099"/>
                  </a:moveTo>
                  <a:lnTo>
                    <a:pt x="3228210" y="1686560"/>
                  </a:lnTo>
                  <a:lnTo>
                    <a:pt x="2900441" y="1686560"/>
                  </a:lnTo>
                  <a:lnTo>
                    <a:pt x="1620001" y="349390"/>
                  </a:lnTo>
                  <a:close/>
                  <a:moveTo>
                    <a:pt x="1619999" y="0"/>
                  </a:moveTo>
                  <a:lnTo>
                    <a:pt x="1619999" y="342291"/>
                  </a:lnTo>
                  <a:lnTo>
                    <a:pt x="330172" y="1679462"/>
                  </a:lnTo>
                  <a:lnTo>
                    <a:pt x="0" y="167946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0"/>
            </a:p>
          </p:txBody>
        </p:sp>
      </p:grpSp>
    </p:spTree>
    <p:custDataLst>
      <p:tags r:id="rId1"/>
    </p:custDataLst>
    <p:extLst>
      <p:ext uri="{BB962C8B-B14F-4D97-AF65-F5344CB8AC3E}">
        <p14:creationId xmlns:p14="http://schemas.microsoft.com/office/powerpoint/2010/main" val="38965302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/>
      <p:bldP spid="32" grpId="0"/>
      <p:bldP spid="33" grpId="0"/>
      <p:bldP spid="34" grpId="0"/>
      <p:bldP spid="35" grpId="0"/>
      <p:bldP spid="36" grpId="0"/>
      <p:bldP spid="37" grpId="0"/>
      <p:bldP spid="38" grpId="0"/>
      <p:bldP spid="41" grpId="0"/>
      <p:bldP spid="4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版面配置區 2"/>
          <p:cNvSpPr>
            <a:spLocks noGrp="1"/>
          </p:cNvSpPr>
          <p:nvPr>
            <p:ph type="body" sz="quarter" idx="4294967295"/>
          </p:nvPr>
        </p:nvSpPr>
        <p:spPr>
          <a:xfrm>
            <a:off x="450640" y="620689"/>
            <a:ext cx="8172000" cy="588680"/>
          </a:xfrm>
          <a:prstGeom prst="rect">
            <a:avLst/>
          </a:prstGeom>
        </p:spPr>
        <p:txBody>
          <a:bodyPr/>
          <a:lstStyle/>
          <a:p>
            <a:pPr marL="514350" indent="-514350">
              <a:buFont typeface="+mj-lt"/>
              <a:buAutoNum type="arabicPeriod" startAt="3"/>
            </a:pPr>
            <a:r>
              <a:rPr lang="zh-TW" altLang="en-US" b="1" dirty="0">
                <a:latin typeface="Times New Roman" panose="02020603050405020304" pitchFamily="18" charset="0"/>
              </a:rPr>
              <a:t>熱是一種能量</a:t>
            </a:r>
            <a:endParaRPr lang="en-US" altLang="zh-TW" b="1" dirty="0">
              <a:latin typeface="Times New Roman" panose="02020603050405020304" pitchFamily="18" charset="0"/>
            </a:endParaRPr>
          </a:p>
          <a:p>
            <a:pPr marL="1071563" indent="-560388" algn="just" eaLnBrk="1" hangingPunct="1">
              <a:lnSpc>
                <a:spcPct val="120000"/>
              </a:lnSpc>
              <a:buNone/>
            </a:pPr>
            <a:r>
              <a:rPr lang="en-US" altLang="zh-TW" dirty="0">
                <a:latin typeface="Times New Roman" panose="02020603050405020304" pitchFamily="18" charset="0"/>
              </a:rPr>
              <a:t>(1)	</a:t>
            </a:r>
            <a:r>
              <a:rPr lang="zh-TW" altLang="en-US" dirty="0">
                <a:latin typeface="Times New Roman" panose="02020603050405020304" pitchFamily="18" charset="0"/>
              </a:rPr>
              <a:t>西元</a:t>
            </a:r>
            <a:r>
              <a:rPr lang="en-US" altLang="zh-TW" dirty="0">
                <a:latin typeface="Times New Roman" panose="02020603050405020304" pitchFamily="18" charset="0"/>
              </a:rPr>
              <a:t>1843</a:t>
            </a:r>
            <a:r>
              <a:rPr lang="zh-TW" altLang="en-US" dirty="0">
                <a:latin typeface="Times New Roman" panose="02020603050405020304" pitchFamily="18" charset="0"/>
              </a:rPr>
              <a:t>年，</a:t>
            </a:r>
            <a:r>
              <a:rPr lang="zh-TW" altLang="en-US" u="sng" dirty="0">
                <a:latin typeface="Times New Roman" panose="02020603050405020304" pitchFamily="18" charset="0"/>
              </a:rPr>
              <a:t>焦耳</a:t>
            </a:r>
            <a:r>
              <a:rPr lang="zh-TW" altLang="en-US" dirty="0">
                <a:latin typeface="Times New Roman" panose="02020603050405020304" pitchFamily="18" charset="0"/>
              </a:rPr>
              <a:t>設計了一個實驗，他發現容器內水溫上升的唯一原因，是重力對重錘所作的功，或重錘</a:t>
            </a:r>
            <a:r>
              <a:rPr lang="zh-TW" altLang="en-US" u="sng" dirty="0">
                <a:latin typeface="Times New Roman" panose="02020603050405020304" pitchFamily="18" charset="0"/>
              </a:rPr>
              <a:t>　　     </a:t>
            </a:r>
            <a:r>
              <a:rPr lang="zh-TW" altLang="en-US" dirty="0" smtClean="0">
                <a:latin typeface="Times New Roman" panose="02020603050405020304" pitchFamily="18" charset="0"/>
              </a:rPr>
              <a:t>的</a:t>
            </a:r>
            <a:r>
              <a:rPr lang="zh-TW" altLang="en-US" dirty="0">
                <a:latin typeface="Times New Roman" panose="02020603050405020304" pitchFamily="18" charset="0"/>
              </a:rPr>
              <a:t>損失。而且重錘損失的位能可轉換為對水輸入的</a:t>
            </a:r>
            <a:r>
              <a:rPr lang="zh-TW" altLang="en-US" u="sng" dirty="0">
                <a:latin typeface="Times New Roman" panose="02020603050405020304" pitchFamily="18" charset="0"/>
              </a:rPr>
              <a:t>　　 　</a:t>
            </a:r>
            <a:r>
              <a:rPr lang="zh-TW" altLang="en-US" dirty="0">
                <a:latin typeface="Times New Roman" panose="02020603050405020304" pitchFamily="18" charset="0"/>
              </a:rPr>
              <a:t>（熱量代表一種傳送或流動的量）。</a:t>
            </a:r>
          </a:p>
        </p:txBody>
      </p:sp>
      <p:sp>
        <p:nvSpPr>
          <p:cNvPr id="4" name="矩形 11">
            <a:extLst>
              <a:ext uri="{FF2B5EF4-FFF2-40B4-BE49-F238E27FC236}">
                <a16:creationId xmlns="" xmlns:a16="http://schemas.microsoft.com/office/drawing/2014/main" id="{BB888232-588A-158F-A0FC-E8EB6479E0B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14820" y="2419231"/>
            <a:ext cx="103825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zh-TW" altLang="en-US" sz="3200" dirty="0">
                <a:solidFill>
                  <a:srgbClr val="FF0000"/>
                </a:solidFill>
                <a:latin typeface="Times New Roman" panose="02020603050405020304" pitchFamily="18" charset="0"/>
                <a:ea typeface="微軟正黑體" panose="020B0604030504040204" pitchFamily="34" charset="-120"/>
              </a:rPr>
              <a:t>位能</a:t>
            </a:r>
          </a:p>
        </p:txBody>
      </p:sp>
      <p:sp>
        <p:nvSpPr>
          <p:cNvPr id="7" name="矩形 11">
            <a:extLst>
              <a:ext uri="{FF2B5EF4-FFF2-40B4-BE49-F238E27FC236}">
                <a16:creationId xmlns="" xmlns:a16="http://schemas.microsoft.com/office/drawing/2014/main" id="{519DDCEA-7CB2-058E-37D9-7CC3A7BCA1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33750" y="3598327"/>
            <a:ext cx="103825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zh-TW" altLang="en-US" sz="3200" dirty="0">
                <a:solidFill>
                  <a:srgbClr val="FF0000"/>
                </a:solidFill>
                <a:latin typeface="Times New Roman" panose="02020603050405020304" pitchFamily="18" charset="0"/>
                <a:ea typeface="微軟正黑體" panose="020B0604030504040204" pitchFamily="34" charset="-120"/>
              </a:rPr>
              <a:t>熱量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9885929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2|0.9|0.8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2|0.9|0.8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2|0.9|0.8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2|0.9|0.8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2|0.9|0.8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2|0.9|0.8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2|0.9|0.8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2|0.9|0.8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2|0.9|0.8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2|0.9|0.8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2|0.9|0.8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2|0.9|0.8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2|0.9|0.8"/>
</p:tagLst>
</file>

<file path=ppt/theme/theme1.xml><?xml version="1.0" encoding="utf-8"?>
<a:theme xmlns:a="http://schemas.openxmlformats.org/drawingml/2006/main" name="2_翰林國中自然教學PPT ">
  <a:themeElements>
    <a:clrScheme name="101國中教學ppt地理投影片母片 8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FF3300"/>
      </a:hlink>
      <a:folHlink>
        <a:srgbClr val="B2B2B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pitchFamily="34" charset="0"/>
            <a:ea typeface="新細明體" pitchFamily="18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pitchFamily="34" charset="0"/>
            <a:ea typeface="新細明體" pitchFamily="18" charset="-120"/>
          </a:defRPr>
        </a:defPPr>
      </a:lstStyle>
    </a:lnDef>
  </a:objectDefaults>
  <a:extraClrSchemeLst>
    <a:extraClrScheme>
      <a:clrScheme name="101國中教學ppt地理投影片母片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01國中教學ppt地理投影片母片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01國中教學ppt地理投影片母片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01國中教學ppt地理投影片母片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01國中教學ppt地理投影片母片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01國中教學ppt地理投影片母片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01國中教學ppt地理投影片母片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01國中教學ppt地理投影片母片 8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FF330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Edge</Template>
  <TotalTime>3721</TotalTime>
  <Words>438</Words>
  <Application>Microsoft Office PowerPoint</Application>
  <PresentationFormat>如螢幕大小 (4:3)</PresentationFormat>
  <Paragraphs>153</Paragraphs>
  <Slides>15</Slides>
  <Notes>14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15</vt:i4>
      </vt:variant>
    </vt:vector>
  </HeadingPairs>
  <TitlesOfParts>
    <vt:vector size="23" baseType="lpstr">
      <vt:lpstr>굴림</vt:lpstr>
      <vt:lpstr>微软雅黑</vt:lpstr>
      <vt:lpstr>微軟正黑體</vt:lpstr>
      <vt:lpstr>新細明體</vt:lpstr>
      <vt:lpstr>標楷體</vt:lpstr>
      <vt:lpstr>Arial</vt:lpstr>
      <vt:lpstr>Times New Roman</vt:lpstr>
      <vt:lpstr>2_翰林國中自然教學PPT </vt:lpstr>
      <vt:lpstr>位能、能量守恆定律與能源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</vt:vector>
  </TitlesOfParts>
  <Company>Dino Studio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認識物質</dc:title>
  <dc:creator/>
  <cp:lastModifiedBy>鍾馨儀</cp:lastModifiedBy>
  <cp:revision>427</cp:revision>
  <dcterms:created xsi:type="dcterms:W3CDTF">2010-09-06T12:46:49Z</dcterms:created>
  <dcterms:modified xsi:type="dcterms:W3CDTF">2025-05-08T03:10:42Z</dcterms:modified>
</cp:coreProperties>
</file>