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tags/tag11.xml" ContentType="application/vnd.openxmlformats-officedocument.presentationml.tags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15"/>
  </p:notesMasterIdLst>
  <p:sldIdLst>
    <p:sldId id="345" r:id="rId2"/>
    <p:sldId id="346" r:id="rId3"/>
    <p:sldId id="391" r:id="rId4"/>
    <p:sldId id="392" r:id="rId5"/>
    <p:sldId id="393" r:id="rId6"/>
    <p:sldId id="394" r:id="rId7"/>
    <p:sldId id="395" r:id="rId8"/>
    <p:sldId id="396" r:id="rId9"/>
    <p:sldId id="397" r:id="rId10"/>
    <p:sldId id="398" r:id="rId11"/>
    <p:sldId id="399" r:id="rId12"/>
    <p:sldId id="400" r:id="rId13"/>
    <p:sldId id="373" r:id="rId14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2" userDrawn="1">
          <p15:clr>
            <a:srgbClr val="A4A3A4"/>
          </p15:clr>
        </p15:guide>
        <p15:guide id="2" pos="3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77BA"/>
    <a:srgbClr val="0055A9"/>
    <a:srgbClr val="0000FF"/>
    <a:srgbClr val="FF0000"/>
    <a:srgbClr val="FFFF99"/>
    <a:srgbClr val="CC3300"/>
    <a:srgbClr val="663300"/>
    <a:srgbClr val="FF9900"/>
    <a:srgbClr val="FFFF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60"/>
  </p:normalViewPr>
  <p:slideViewPr>
    <p:cSldViewPr snapToGrid="0">
      <p:cViewPr varScale="1">
        <p:scale>
          <a:sx n="85" d="100"/>
          <a:sy n="85" d="100"/>
        </p:scale>
        <p:origin x="462" y="90"/>
      </p:cViewPr>
      <p:guideLst>
        <p:guide orient="horz" pos="482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218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B8A59964-E77E-4CA9-A720-42549D59A77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647512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331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3A71040-DAFF-4FDD-B5BA-1EF8821F3FFF}" type="slidenum">
              <a:rPr lang="en-US" altLang="zh-TW" smtClean="0">
                <a:latin typeface="Arial" charset="0"/>
              </a:rPr>
              <a:pPr/>
              <a:t>1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4223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10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2749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11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7768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12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93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2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88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3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8055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4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10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5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434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6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1518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7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6032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8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4311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9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650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目次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標題 1"/>
          <p:cNvSpPr>
            <a:spLocks noGrp="1"/>
          </p:cNvSpPr>
          <p:nvPr>
            <p:ph type="title" hasCustomPrompt="1"/>
          </p:nvPr>
        </p:nvSpPr>
        <p:spPr>
          <a:xfrm>
            <a:off x="1154887" y="3435995"/>
            <a:ext cx="6834226" cy="929109"/>
          </a:xfrm>
          <a:prstGeom prst="rect">
            <a:avLst/>
          </a:prstGeom>
        </p:spPr>
        <p:txBody>
          <a:bodyPr wrap="none"/>
          <a:lstStyle>
            <a:lvl1pPr algn="ctr">
              <a:defRPr sz="60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章節名稱</a:t>
            </a:r>
          </a:p>
        </p:txBody>
      </p:sp>
      <p:sp>
        <p:nvSpPr>
          <p:cNvPr id="43" name="object 58"/>
          <p:cNvSpPr/>
          <p:nvPr userDrawn="1"/>
        </p:nvSpPr>
        <p:spPr>
          <a:xfrm>
            <a:off x="3191435" y="2100350"/>
            <a:ext cx="2761130" cy="1008112"/>
          </a:xfrm>
          <a:prstGeom prst="flowChartTerminator">
            <a:avLst/>
          </a:prstGeom>
          <a:solidFill>
            <a:srgbClr val="005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3487272" y="2136406"/>
            <a:ext cx="2169458" cy="936000"/>
          </a:xfrm>
          <a:prstGeom prst="rect">
            <a:avLst/>
          </a:prstGeom>
        </p:spPr>
        <p:txBody>
          <a:bodyPr wrap="none"/>
          <a:lstStyle>
            <a:lvl1pPr marL="0" indent="0" algn="ctr">
              <a:buNone/>
              <a:defRPr sz="6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章</a:t>
            </a:r>
            <a:r>
              <a:rPr lang="en-US" altLang="zh-TW" dirty="0"/>
              <a:t>-</a:t>
            </a:r>
            <a:r>
              <a:rPr lang="zh-TW" altLang="en-US" dirty="0"/>
              <a:t>節</a:t>
            </a:r>
          </a:p>
        </p:txBody>
      </p:sp>
      <p:grpSp>
        <p:nvGrpSpPr>
          <p:cNvPr id="38" name="群組 37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39" name="橢圓 38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5" name="乘號 4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6" name="群組 5"/>
          <p:cNvGrpSpPr/>
          <p:nvPr userDrawn="1"/>
        </p:nvGrpSpPr>
        <p:grpSpPr>
          <a:xfrm>
            <a:off x="5042280" y="0"/>
            <a:ext cx="4105594" cy="484632"/>
            <a:chOff x="5042280" y="563230"/>
            <a:chExt cx="4105594" cy="484632"/>
          </a:xfrm>
        </p:grpSpPr>
        <p:sp>
          <p:nvSpPr>
            <p:cNvPr id="4" name="＞形箭號 3"/>
            <p:cNvSpPr/>
            <p:nvPr userDrawn="1"/>
          </p:nvSpPr>
          <p:spPr bwMode="auto">
            <a:xfrm flipH="1">
              <a:off x="6915548" y="563230"/>
              <a:ext cx="936000" cy="484632"/>
            </a:xfrm>
            <a:prstGeom prst="chevron">
              <a:avLst/>
            </a:prstGeom>
            <a:solidFill>
              <a:srgbClr val="0055A9">
                <a:alpha val="8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5" name="五邊形 4"/>
            <p:cNvSpPr/>
            <p:nvPr userDrawn="1"/>
          </p:nvSpPr>
          <p:spPr bwMode="auto">
            <a:xfrm flipH="1">
              <a:off x="7851874" y="563230"/>
              <a:ext cx="1296000" cy="484632"/>
            </a:xfrm>
            <a:prstGeom prst="homePlate">
              <a:avLst/>
            </a:prstGeom>
            <a:solidFill>
              <a:srgbClr val="0055A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5" name="＞形箭號 24"/>
            <p:cNvSpPr/>
            <p:nvPr userDrawn="1"/>
          </p:nvSpPr>
          <p:spPr bwMode="auto">
            <a:xfrm flipH="1">
              <a:off x="6158682" y="563230"/>
              <a:ext cx="756540" cy="484632"/>
            </a:xfrm>
            <a:prstGeom prst="chevron">
              <a:avLst/>
            </a:prstGeom>
            <a:solidFill>
              <a:srgbClr val="0055A9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9" name="＞形箭號 28"/>
            <p:cNvSpPr/>
            <p:nvPr userDrawn="1"/>
          </p:nvSpPr>
          <p:spPr bwMode="auto">
            <a:xfrm flipH="1">
              <a:off x="5510171" y="563230"/>
              <a:ext cx="648186" cy="484632"/>
            </a:xfrm>
            <a:prstGeom prst="chevron">
              <a:avLst/>
            </a:prstGeom>
            <a:solidFill>
              <a:srgbClr val="0055A9">
                <a:alpha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30" name="＞形箭號 29"/>
            <p:cNvSpPr/>
            <p:nvPr userDrawn="1"/>
          </p:nvSpPr>
          <p:spPr bwMode="auto">
            <a:xfrm flipH="1">
              <a:off x="5042280" y="563230"/>
              <a:ext cx="467566" cy="484632"/>
            </a:xfrm>
            <a:prstGeom prst="chevron">
              <a:avLst/>
            </a:prstGeom>
            <a:solidFill>
              <a:srgbClr val="0055A9">
                <a:alpha val="2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4" name="等腰三角形 33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pic>
        <p:nvPicPr>
          <p:cNvPr id="18" name="圖片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64" y="6474775"/>
            <a:ext cx="1823021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2268050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內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字版面配置區 6"/>
          <p:cNvSpPr>
            <a:spLocks noGrp="1"/>
          </p:cNvSpPr>
          <p:nvPr>
            <p:ph type="body" sz="quarter" idx="10"/>
          </p:nvPr>
        </p:nvSpPr>
        <p:spPr>
          <a:xfrm>
            <a:off x="450640" y="620688"/>
            <a:ext cx="8172000" cy="2097087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20000"/>
              </a:lnSpc>
              <a:buFontTx/>
              <a:buNone/>
              <a:defRPr kumimoji="1" lang="zh-TW" altLang="en-US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marL="457200" lvl="0" indent="-457200" algn="just" rtl="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TW" altLang="en-US" dirty="0"/>
              <a:t>按一下以編輯母片文字樣式</a:t>
            </a:r>
          </a:p>
        </p:txBody>
      </p:sp>
      <p:sp>
        <p:nvSpPr>
          <p:cNvPr id="14" name="矩形 13"/>
          <p:cNvSpPr/>
          <p:nvPr userDrawn="1"/>
        </p:nvSpPr>
        <p:spPr bwMode="auto">
          <a:xfrm flipH="1">
            <a:off x="-1" y="0"/>
            <a:ext cx="9143999" cy="484632"/>
          </a:xfrm>
          <a:prstGeom prst="rect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5" name="＞形箭號 14"/>
          <p:cNvSpPr/>
          <p:nvPr userDrawn="1"/>
        </p:nvSpPr>
        <p:spPr bwMode="auto">
          <a:xfrm flipH="1">
            <a:off x="-22" y="0"/>
            <a:ext cx="467566" cy="484632"/>
          </a:xfrm>
          <a:prstGeom prst="chevron">
            <a:avLst/>
          </a:prstGeom>
          <a:solidFill>
            <a:srgbClr val="0055A9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6" name="＞形箭號 15"/>
          <p:cNvSpPr/>
          <p:nvPr userDrawn="1"/>
        </p:nvSpPr>
        <p:spPr bwMode="auto">
          <a:xfrm flipH="1">
            <a:off x="467544" y="0"/>
            <a:ext cx="467566" cy="484632"/>
          </a:xfrm>
          <a:prstGeom prst="chevron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zh-TW" altLang="en-US" sz="1800" b="0" i="0" u="none" strike="noStrike" cap="none" normalizeH="0" baseline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grpSp>
        <p:nvGrpSpPr>
          <p:cNvPr id="26" name="群組 25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27" name="橢圓 26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8" name="乘號 27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9" name="群組 28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0" name="橢圓 29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1" name="等腰三角形 30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0" name="等腰三角形 39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1" name="群組 40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42" name="橢圓 41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3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51" name="文字方塊 50"/>
          <p:cNvSpPr txBox="1"/>
          <p:nvPr userDrawn="1"/>
        </p:nvSpPr>
        <p:spPr>
          <a:xfrm>
            <a:off x="1043608" y="25460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5-2</a:t>
            </a:r>
            <a:r>
              <a:rPr kumimoji="1" lang="zh-TW" altLang="en-US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　地表的改變與平衡</a:t>
            </a:r>
          </a:p>
        </p:txBody>
      </p:sp>
    </p:spTree>
    <p:extLst>
      <p:ext uri="{BB962C8B-B14F-4D97-AF65-F5344CB8AC3E}">
        <p14:creationId xmlns:p14="http://schemas.microsoft.com/office/powerpoint/2010/main" val="25269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最後一頁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50"/>
          <p:cNvGrpSpPr/>
          <p:nvPr userDrawn="1"/>
        </p:nvGrpSpPr>
        <p:grpSpPr>
          <a:xfrm>
            <a:off x="1619672" y="2492896"/>
            <a:ext cx="5762898" cy="1116018"/>
            <a:chOff x="3225881" y="5541379"/>
            <a:chExt cx="5762898" cy="1116018"/>
          </a:xfrm>
        </p:grpSpPr>
        <p:sp>
          <p:nvSpPr>
            <p:cNvPr id="18" name="椭圆 31"/>
            <p:cNvSpPr/>
            <p:nvPr/>
          </p:nvSpPr>
          <p:spPr>
            <a:xfrm>
              <a:off x="3225881" y="5541379"/>
              <a:ext cx="5762898" cy="1116018"/>
            </a:xfrm>
            <a:custGeom>
              <a:avLst/>
              <a:gdLst>
                <a:gd name="connsiteX0" fmla="*/ 0 w 656493"/>
                <a:gd name="connsiteY0" fmla="*/ 316523 h 633046"/>
                <a:gd name="connsiteX1" fmla="*/ 328247 w 656493"/>
                <a:gd name="connsiteY1" fmla="*/ 0 h 633046"/>
                <a:gd name="connsiteX2" fmla="*/ 656494 w 656493"/>
                <a:gd name="connsiteY2" fmla="*/ 316523 h 633046"/>
                <a:gd name="connsiteX3" fmla="*/ 328247 w 656493"/>
                <a:gd name="connsiteY3" fmla="*/ 633046 h 633046"/>
                <a:gd name="connsiteX4" fmla="*/ 0 w 656493"/>
                <a:gd name="connsiteY4" fmla="*/ 316523 h 633046"/>
                <a:gd name="connsiteX0-1" fmla="*/ 328247 w 656494"/>
                <a:gd name="connsiteY0-2" fmla="*/ 0 h 633046"/>
                <a:gd name="connsiteX1-3" fmla="*/ 656494 w 656494"/>
                <a:gd name="connsiteY1-4" fmla="*/ 316523 h 633046"/>
                <a:gd name="connsiteX2-5" fmla="*/ 328247 w 656494"/>
                <a:gd name="connsiteY2-6" fmla="*/ 633046 h 633046"/>
                <a:gd name="connsiteX3-7" fmla="*/ 0 w 656494"/>
                <a:gd name="connsiteY3-8" fmla="*/ 316523 h 633046"/>
                <a:gd name="connsiteX4-9" fmla="*/ 419687 w 656494"/>
                <a:gd name="connsiteY4-10" fmla="*/ 91440 h 633046"/>
                <a:gd name="connsiteX0-11" fmla="*/ 402964 w 731211"/>
                <a:gd name="connsiteY0-12" fmla="*/ 0 h 633046"/>
                <a:gd name="connsiteX1-13" fmla="*/ 731211 w 731211"/>
                <a:gd name="connsiteY1-14" fmla="*/ 316523 h 633046"/>
                <a:gd name="connsiteX2-15" fmla="*/ 402964 w 731211"/>
                <a:gd name="connsiteY2-16" fmla="*/ 633046 h 633046"/>
                <a:gd name="connsiteX3-17" fmla="*/ 74717 w 731211"/>
                <a:gd name="connsiteY3-18" fmla="*/ 316523 h 633046"/>
                <a:gd name="connsiteX4-19" fmla="*/ 161895 w 731211"/>
                <a:gd name="connsiteY4-20" fmla="*/ 152400 h 633046"/>
                <a:gd name="connsiteX0-21" fmla="*/ 353700 w 681947"/>
                <a:gd name="connsiteY0-22" fmla="*/ 0 h 633046"/>
                <a:gd name="connsiteX1-23" fmla="*/ 681947 w 681947"/>
                <a:gd name="connsiteY1-24" fmla="*/ 316523 h 633046"/>
                <a:gd name="connsiteX2-25" fmla="*/ 353700 w 681947"/>
                <a:gd name="connsiteY2-26" fmla="*/ 633046 h 633046"/>
                <a:gd name="connsiteX3-27" fmla="*/ 25453 w 681947"/>
                <a:gd name="connsiteY3-28" fmla="*/ 316523 h 633046"/>
                <a:gd name="connsiteX4-29" fmla="*/ 112631 w 681947"/>
                <a:gd name="connsiteY4-30" fmla="*/ 152400 h 633046"/>
                <a:gd name="connsiteX0-31" fmla="*/ 341249 w 669496"/>
                <a:gd name="connsiteY0-32" fmla="*/ 0 h 633046"/>
                <a:gd name="connsiteX1-33" fmla="*/ 669496 w 669496"/>
                <a:gd name="connsiteY1-34" fmla="*/ 316523 h 633046"/>
                <a:gd name="connsiteX2-35" fmla="*/ 341249 w 669496"/>
                <a:gd name="connsiteY2-36" fmla="*/ 633046 h 633046"/>
                <a:gd name="connsiteX3-37" fmla="*/ 13002 w 669496"/>
                <a:gd name="connsiteY3-38" fmla="*/ 316523 h 633046"/>
                <a:gd name="connsiteX4-39" fmla="*/ 100180 w 669496"/>
                <a:gd name="connsiteY4-40" fmla="*/ 152400 h 633046"/>
                <a:gd name="connsiteX0-41" fmla="*/ 347951 w 676198"/>
                <a:gd name="connsiteY0-42" fmla="*/ 0 h 633046"/>
                <a:gd name="connsiteX1-43" fmla="*/ 676198 w 676198"/>
                <a:gd name="connsiteY1-44" fmla="*/ 316523 h 633046"/>
                <a:gd name="connsiteX2-45" fmla="*/ 347951 w 676198"/>
                <a:gd name="connsiteY2-46" fmla="*/ 633046 h 633046"/>
                <a:gd name="connsiteX3-47" fmla="*/ 19704 w 676198"/>
                <a:gd name="connsiteY3-48" fmla="*/ 316523 h 633046"/>
                <a:gd name="connsiteX4-49" fmla="*/ 79173 w 676198"/>
                <a:gd name="connsiteY4-50" fmla="*/ 113607 h 633046"/>
                <a:gd name="connsiteX0-51" fmla="*/ 333371 w 661618"/>
                <a:gd name="connsiteY0-52" fmla="*/ 0 h 633046"/>
                <a:gd name="connsiteX1-53" fmla="*/ 661618 w 661618"/>
                <a:gd name="connsiteY1-54" fmla="*/ 316523 h 633046"/>
                <a:gd name="connsiteX2-55" fmla="*/ 333371 w 661618"/>
                <a:gd name="connsiteY2-56" fmla="*/ 633046 h 633046"/>
                <a:gd name="connsiteX3-57" fmla="*/ 5124 w 661618"/>
                <a:gd name="connsiteY3-58" fmla="*/ 316523 h 633046"/>
                <a:gd name="connsiteX4-59" fmla="*/ 64593 w 661618"/>
                <a:gd name="connsiteY4-60" fmla="*/ 113607 h 633046"/>
                <a:gd name="connsiteX0-61" fmla="*/ 178200 w 661618"/>
                <a:gd name="connsiteY0-62" fmla="*/ 0 h 583170"/>
                <a:gd name="connsiteX1-63" fmla="*/ 661618 w 661618"/>
                <a:gd name="connsiteY1-64" fmla="*/ 266647 h 583170"/>
                <a:gd name="connsiteX2-65" fmla="*/ 333371 w 661618"/>
                <a:gd name="connsiteY2-66" fmla="*/ 583170 h 583170"/>
                <a:gd name="connsiteX3-67" fmla="*/ 5124 w 661618"/>
                <a:gd name="connsiteY3-68" fmla="*/ 266647 h 583170"/>
                <a:gd name="connsiteX4-69" fmla="*/ 64593 w 661618"/>
                <a:gd name="connsiteY4-70" fmla="*/ 63731 h 583170"/>
                <a:gd name="connsiteX0-71" fmla="*/ 178200 w 662133"/>
                <a:gd name="connsiteY0-72" fmla="*/ 66578 h 649748"/>
                <a:gd name="connsiteX1-73" fmla="*/ 412660 w 662133"/>
                <a:gd name="connsiteY1-74" fmla="*/ 10947 h 649748"/>
                <a:gd name="connsiteX2-75" fmla="*/ 661618 w 662133"/>
                <a:gd name="connsiteY2-76" fmla="*/ 333225 h 649748"/>
                <a:gd name="connsiteX3-77" fmla="*/ 333371 w 662133"/>
                <a:gd name="connsiteY3-78" fmla="*/ 649748 h 649748"/>
                <a:gd name="connsiteX4-79" fmla="*/ 5124 w 662133"/>
                <a:gd name="connsiteY4-80" fmla="*/ 333225 h 649748"/>
                <a:gd name="connsiteX5" fmla="*/ 64593 w 662133"/>
                <a:gd name="connsiteY5" fmla="*/ 130309 h 649748"/>
                <a:gd name="connsiteX0-81" fmla="*/ 178200 w 662148"/>
                <a:gd name="connsiteY0-82" fmla="*/ 66578 h 649748"/>
                <a:gd name="connsiteX1-83" fmla="*/ 412660 w 662148"/>
                <a:gd name="connsiteY1-84" fmla="*/ 10947 h 649748"/>
                <a:gd name="connsiteX2-85" fmla="*/ 661618 w 662148"/>
                <a:gd name="connsiteY2-86" fmla="*/ 333225 h 649748"/>
                <a:gd name="connsiteX3-87" fmla="*/ 333371 w 662148"/>
                <a:gd name="connsiteY3-88" fmla="*/ 649748 h 649748"/>
                <a:gd name="connsiteX4-89" fmla="*/ 5124 w 662148"/>
                <a:gd name="connsiteY4-90" fmla="*/ 333225 h 649748"/>
                <a:gd name="connsiteX5-91" fmla="*/ 64593 w 662148"/>
                <a:gd name="connsiteY5-92" fmla="*/ 130309 h 649748"/>
                <a:gd name="connsiteX0-93" fmla="*/ 178200 w 662148"/>
                <a:gd name="connsiteY0-94" fmla="*/ 61032 h 644202"/>
                <a:gd name="connsiteX1-95" fmla="*/ 412660 w 662148"/>
                <a:gd name="connsiteY1-96" fmla="*/ 5401 h 644202"/>
                <a:gd name="connsiteX2-97" fmla="*/ 661618 w 662148"/>
                <a:gd name="connsiteY2-98" fmla="*/ 327679 h 644202"/>
                <a:gd name="connsiteX3-99" fmla="*/ 333371 w 662148"/>
                <a:gd name="connsiteY3-100" fmla="*/ 644202 h 644202"/>
                <a:gd name="connsiteX4-101" fmla="*/ 5124 w 662148"/>
                <a:gd name="connsiteY4-102" fmla="*/ 327679 h 644202"/>
                <a:gd name="connsiteX5-103" fmla="*/ 64593 w 662148"/>
                <a:gd name="connsiteY5-104" fmla="*/ 124763 h 644202"/>
                <a:gd name="connsiteX0-105" fmla="*/ 178200 w 662148"/>
                <a:gd name="connsiteY0-106" fmla="*/ 75865 h 659035"/>
                <a:gd name="connsiteX1-107" fmla="*/ 168819 w 662148"/>
                <a:gd name="connsiteY1-108" fmla="*/ 31317 h 659035"/>
                <a:gd name="connsiteX2-109" fmla="*/ 412660 w 662148"/>
                <a:gd name="connsiteY2-110" fmla="*/ 20234 h 659035"/>
                <a:gd name="connsiteX3-111" fmla="*/ 661618 w 662148"/>
                <a:gd name="connsiteY3-112" fmla="*/ 342512 h 659035"/>
                <a:gd name="connsiteX4-113" fmla="*/ 333371 w 662148"/>
                <a:gd name="connsiteY4-114" fmla="*/ 659035 h 659035"/>
                <a:gd name="connsiteX5-115" fmla="*/ 5124 w 662148"/>
                <a:gd name="connsiteY5-116" fmla="*/ 342512 h 659035"/>
                <a:gd name="connsiteX6" fmla="*/ 64593 w 662148"/>
                <a:gd name="connsiteY6" fmla="*/ 139596 h 659035"/>
                <a:gd name="connsiteX0-117" fmla="*/ 178200 w 662148"/>
                <a:gd name="connsiteY0-118" fmla="*/ 68901 h 652071"/>
                <a:gd name="connsiteX1-119" fmla="*/ 130026 w 662148"/>
                <a:gd name="connsiteY1-120" fmla="*/ 68688 h 652071"/>
                <a:gd name="connsiteX2-121" fmla="*/ 412660 w 662148"/>
                <a:gd name="connsiteY2-122" fmla="*/ 13270 h 652071"/>
                <a:gd name="connsiteX3-123" fmla="*/ 661618 w 662148"/>
                <a:gd name="connsiteY3-124" fmla="*/ 335548 h 652071"/>
                <a:gd name="connsiteX4-125" fmla="*/ 333371 w 662148"/>
                <a:gd name="connsiteY4-126" fmla="*/ 652071 h 652071"/>
                <a:gd name="connsiteX5-127" fmla="*/ 5124 w 662148"/>
                <a:gd name="connsiteY5-128" fmla="*/ 335548 h 652071"/>
                <a:gd name="connsiteX6-129" fmla="*/ 64593 w 662148"/>
                <a:gd name="connsiteY6-130" fmla="*/ 132632 h 652071"/>
                <a:gd name="connsiteX0-131" fmla="*/ 178200 w 662220"/>
                <a:gd name="connsiteY0-132" fmla="*/ 68901 h 652071"/>
                <a:gd name="connsiteX1-133" fmla="*/ 130026 w 662220"/>
                <a:gd name="connsiteY1-134" fmla="*/ 68688 h 652071"/>
                <a:gd name="connsiteX2-135" fmla="*/ 412660 w 662220"/>
                <a:gd name="connsiteY2-136" fmla="*/ 13270 h 652071"/>
                <a:gd name="connsiteX3-137" fmla="*/ 661618 w 662220"/>
                <a:gd name="connsiteY3-138" fmla="*/ 335548 h 652071"/>
                <a:gd name="connsiteX4-139" fmla="*/ 333371 w 662220"/>
                <a:gd name="connsiteY4-140" fmla="*/ 652071 h 652071"/>
                <a:gd name="connsiteX5-141" fmla="*/ 5124 w 662220"/>
                <a:gd name="connsiteY5-142" fmla="*/ 335548 h 652071"/>
                <a:gd name="connsiteX6-143" fmla="*/ 64593 w 662220"/>
                <a:gd name="connsiteY6-144" fmla="*/ 132632 h 652071"/>
                <a:gd name="connsiteX0-145" fmla="*/ 178200 w 662220"/>
                <a:gd name="connsiteY0-146" fmla="*/ 58449 h 641619"/>
                <a:gd name="connsiteX1-147" fmla="*/ 130026 w 662220"/>
                <a:gd name="connsiteY1-148" fmla="*/ 58236 h 641619"/>
                <a:gd name="connsiteX2-149" fmla="*/ 412660 w 662220"/>
                <a:gd name="connsiteY2-150" fmla="*/ 2818 h 641619"/>
                <a:gd name="connsiteX3-151" fmla="*/ 661618 w 662220"/>
                <a:gd name="connsiteY3-152" fmla="*/ 325096 h 641619"/>
                <a:gd name="connsiteX4-153" fmla="*/ 333371 w 662220"/>
                <a:gd name="connsiteY4-154" fmla="*/ 641619 h 641619"/>
                <a:gd name="connsiteX5-155" fmla="*/ 5124 w 662220"/>
                <a:gd name="connsiteY5-156" fmla="*/ 325096 h 641619"/>
                <a:gd name="connsiteX6-157" fmla="*/ 64593 w 662220"/>
                <a:gd name="connsiteY6-158" fmla="*/ 122180 h 641619"/>
                <a:gd name="connsiteX0-159" fmla="*/ 178200 w 662220"/>
                <a:gd name="connsiteY0-160" fmla="*/ 58449 h 641619"/>
                <a:gd name="connsiteX1-161" fmla="*/ 130026 w 662220"/>
                <a:gd name="connsiteY1-162" fmla="*/ 58236 h 641619"/>
                <a:gd name="connsiteX2-163" fmla="*/ 412660 w 662220"/>
                <a:gd name="connsiteY2-164" fmla="*/ 2818 h 641619"/>
                <a:gd name="connsiteX3-165" fmla="*/ 661618 w 662220"/>
                <a:gd name="connsiteY3-166" fmla="*/ 325096 h 641619"/>
                <a:gd name="connsiteX4-167" fmla="*/ 333371 w 662220"/>
                <a:gd name="connsiteY4-168" fmla="*/ 641619 h 641619"/>
                <a:gd name="connsiteX5-169" fmla="*/ 5124 w 662220"/>
                <a:gd name="connsiteY5-170" fmla="*/ 325096 h 641619"/>
                <a:gd name="connsiteX6-171" fmla="*/ 64593 w 662220"/>
                <a:gd name="connsiteY6-172" fmla="*/ 122180 h 641619"/>
                <a:gd name="connsiteX0-173" fmla="*/ 178200 w 662220"/>
                <a:gd name="connsiteY0-174" fmla="*/ 58449 h 641619"/>
                <a:gd name="connsiteX1-175" fmla="*/ 130026 w 662220"/>
                <a:gd name="connsiteY1-176" fmla="*/ 58236 h 641619"/>
                <a:gd name="connsiteX2-177" fmla="*/ 412660 w 662220"/>
                <a:gd name="connsiteY2-178" fmla="*/ 2818 h 641619"/>
                <a:gd name="connsiteX3-179" fmla="*/ 661618 w 662220"/>
                <a:gd name="connsiteY3-180" fmla="*/ 325096 h 641619"/>
                <a:gd name="connsiteX4-181" fmla="*/ 333371 w 662220"/>
                <a:gd name="connsiteY4-182" fmla="*/ 641619 h 641619"/>
                <a:gd name="connsiteX5-183" fmla="*/ 5124 w 662220"/>
                <a:gd name="connsiteY5-184" fmla="*/ 325096 h 641619"/>
                <a:gd name="connsiteX6-185" fmla="*/ 64593 w 662220"/>
                <a:gd name="connsiteY6-186" fmla="*/ 122180 h 641619"/>
                <a:gd name="connsiteX0-187" fmla="*/ 178200 w 662220"/>
                <a:gd name="connsiteY0-188" fmla="*/ 58449 h 641619"/>
                <a:gd name="connsiteX1-189" fmla="*/ 130026 w 662220"/>
                <a:gd name="connsiteY1-190" fmla="*/ 58236 h 641619"/>
                <a:gd name="connsiteX2-191" fmla="*/ 412660 w 662220"/>
                <a:gd name="connsiteY2-192" fmla="*/ 2818 h 641619"/>
                <a:gd name="connsiteX3-193" fmla="*/ 661618 w 662220"/>
                <a:gd name="connsiteY3-194" fmla="*/ 325096 h 641619"/>
                <a:gd name="connsiteX4-195" fmla="*/ 333371 w 662220"/>
                <a:gd name="connsiteY4-196" fmla="*/ 641619 h 641619"/>
                <a:gd name="connsiteX5-197" fmla="*/ 5124 w 662220"/>
                <a:gd name="connsiteY5-198" fmla="*/ 325096 h 641619"/>
                <a:gd name="connsiteX6-199" fmla="*/ 64593 w 662220"/>
                <a:gd name="connsiteY6-200" fmla="*/ 122180 h 641619"/>
                <a:gd name="connsiteX0-201" fmla="*/ 178200 w 662220"/>
                <a:gd name="connsiteY0-202" fmla="*/ 58449 h 641619"/>
                <a:gd name="connsiteX1-203" fmla="*/ 130026 w 662220"/>
                <a:gd name="connsiteY1-204" fmla="*/ 58236 h 641619"/>
                <a:gd name="connsiteX2-205" fmla="*/ 412660 w 662220"/>
                <a:gd name="connsiteY2-206" fmla="*/ 2818 h 641619"/>
                <a:gd name="connsiteX3-207" fmla="*/ 661618 w 662220"/>
                <a:gd name="connsiteY3-208" fmla="*/ 325096 h 641619"/>
                <a:gd name="connsiteX4-209" fmla="*/ 333371 w 662220"/>
                <a:gd name="connsiteY4-210" fmla="*/ 641619 h 641619"/>
                <a:gd name="connsiteX5-211" fmla="*/ 5124 w 662220"/>
                <a:gd name="connsiteY5-212" fmla="*/ 325096 h 641619"/>
                <a:gd name="connsiteX6-213" fmla="*/ 64593 w 662220"/>
                <a:gd name="connsiteY6-214" fmla="*/ 122180 h 641619"/>
                <a:gd name="connsiteX0-215" fmla="*/ 176252 w 660272"/>
                <a:gd name="connsiteY0-216" fmla="*/ 58449 h 641619"/>
                <a:gd name="connsiteX1-217" fmla="*/ 128078 w 660272"/>
                <a:gd name="connsiteY1-218" fmla="*/ 58236 h 641619"/>
                <a:gd name="connsiteX2-219" fmla="*/ 410712 w 660272"/>
                <a:gd name="connsiteY2-220" fmla="*/ 2818 h 641619"/>
                <a:gd name="connsiteX3-221" fmla="*/ 659670 w 660272"/>
                <a:gd name="connsiteY3-222" fmla="*/ 325096 h 641619"/>
                <a:gd name="connsiteX4-223" fmla="*/ 331423 w 660272"/>
                <a:gd name="connsiteY4-224" fmla="*/ 641619 h 641619"/>
                <a:gd name="connsiteX5-225" fmla="*/ 3176 w 660272"/>
                <a:gd name="connsiteY5-226" fmla="*/ 325096 h 641619"/>
                <a:gd name="connsiteX6-227" fmla="*/ 62645 w 660272"/>
                <a:gd name="connsiteY6-228" fmla="*/ 122180 h 641619"/>
                <a:gd name="connsiteX0-229" fmla="*/ 253837 w 660272"/>
                <a:gd name="connsiteY0-230" fmla="*/ 30740 h 641619"/>
                <a:gd name="connsiteX1-231" fmla="*/ 128078 w 660272"/>
                <a:gd name="connsiteY1-232" fmla="*/ 58236 h 641619"/>
                <a:gd name="connsiteX2-233" fmla="*/ 410712 w 660272"/>
                <a:gd name="connsiteY2-234" fmla="*/ 2818 h 641619"/>
                <a:gd name="connsiteX3-235" fmla="*/ 659670 w 660272"/>
                <a:gd name="connsiteY3-236" fmla="*/ 325096 h 641619"/>
                <a:gd name="connsiteX4-237" fmla="*/ 331423 w 660272"/>
                <a:gd name="connsiteY4-238" fmla="*/ 641619 h 641619"/>
                <a:gd name="connsiteX5-239" fmla="*/ 3176 w 660272"/>
                <a:gd name="connsiteY5-240" fmla="*/ 325096 h 641619"/>
                <a:gd name="connsiteX6-241" fmla="*/ 62645 w 660272"/>
                <a:gd name="connsiteY6-242" fmla="*/ 122180 h 641619"/>
                <a:gd name="connsiteX0-243" fmla="*/ 253837 w 660191"/>
                <a:gd name="connsiteY0-244" fmla="*/ 41069 h 651948"/>
                <a:gd name="connsiteX1-245" fmla="*/ 161329 w 660191"/>
                <a:gd name="connsiteY1-246" fmla="*/ 63023 h 651948"/>
                <a:gd name="connsiteX2-247" fmla="*/ 410712 w 660191"/>
                <a:gd name="connsiteY2-248" fmla="*/ 13147 h 651948"/>
                <a:gd name="connsiteX3-249" fmla="*/ 659670 w 660191"/>
                <a:gd name="connsiteY3-250" fmla="*/ 335425 h 651948"/>
                <a:gd name="connsiteX4-251" fmla="*/ 331423 w 660191"/>
                <a:gd name="connsiteY4-252" fmla="*/ 651948 h 651948"/>
                <a:gd name="connsiteX5-253" fmla="*/ 3176 w 660191"/>
                <a:gd name="connsiteY5-254" fmla="*/ 335425 h 651948"/>
                <a:gd name="connsiteX6-255" fmla="*/ 62645 w 660191"/>
                <a:gd name="connsiteY6-256" fmla="*/ 132509 h 651948"/>
                <a:gd name="connsiteX0-257" fmla="*/ 253837 w 660897"/>
                <a:gd name="connsiteY0-258" fmla="*/ 45475 h 656354"/>
                <a:gd name="connsiteX1-259" fmla="*/ 161329 w 660897"/>
                <a:gd name="connsiteY1-260" fmla="*/ 67429 h 656354"/>
                <a:gd name="connsiteX2-261" fmla="*/ 410712 w 660897"/>
                <a:gd name="connsiteY2-262" fmla="*/ 17553 h 656354"/>
                <a:gd name="connsiteX3-263" fmla="*/ 659670 w 660897"/>
                <a:gd name="connsiteY3-264" fmla="*/ 339831 h 656354"/>
                <a:gd name="connsiteX4-265" fmla="*/ 331423 w 660897"/>
                <a:gd name="connsiteY4-266" fmla="*/ 656354 h 656354"/>
                <a:gd name="connsiteX5-267" fmla="*/ 3176 w 660897"/>
                <a:gd name="connsiteY5-268" fmla="*/ 339831 h 656354"/>
                <a:gd name="connsiteX6-269" fmla="*/ 62645 w 660897"/>
                <a:gd name="connsiteY6-270" fmla="*/ 136915 h 656354"/>
                <a:gd name="connsiteX0-271" fmla="*/ 253837 w 660406"/>
                <a:gd name="connsiteY0-272" fmla="*/ 41070 h 651949"/>
                <a:gd name="connsiteX1-273" fmla="*/ 161329 w 660406"/>
                <a:gd name="connsiteY1-274" fmla="*/ 63024 h 651949"/>
                <a:gd name="connsiteX2-275" fmla="*/ 410712 w 660406"/>
                <a:gd name="connsiteY2-276" fmla="*/ 13148 h 651949"/>
                <a:gd name="connsiteX3-277" fmla="*/ 659670 w 660406"/>
                <a:gd name="connsiteY3-278" fmla="*/ 335426 h 651949"/>
                <a:gd name="connsiteX4-279" fmla="*/ 331423 w 660406"/>
                <a:gd name="connsiteY4-280" fmla="*/ 651949 h 651949"/>
                <a:gd name="connsiteX5-281" fmla="*/ 3176 w 660406"/>
                <a:gd name="connsiteY5-282" fmla="*/ 335426 h 651949"/>
                <a:gd name="connsiteX6-283" fmla="*/ 62645 w 660406"/>
                <a:gd name="connsiteY6-284" fmla="*/ 132510 h 651949"/>
                <a:gd name="connsiteX0-285" fmla="*/ 161329 w 660406"/>
                <a:gd name="connsiteY0-286" fmla="*/ 63024 h 651949"/>
                <a:gd name="connsiteX1-287" fmla="*/ 410712 w 660406"/>
                <a:gd name="connsiteY1-288" fmla="*/ 13148 h 651949"/>
                <a:gd name="connsiteX2-289" fmla="*/ 659670 w 660406"/>
                <a:gd name="connsiteY2-290" fmla="*/ 335426 h 651949"/>
                <a:gd name="connsiteX3-291" fmla="*/ 331423 w 660406"/>
                <a:gd name="connsiteY3-292" fmla="*/ 651949 h 651949"/>
                <a:gd name="connsiteX4-293" fmla="*/ 3176 w 660406"/>
                <a:gd name="connsiteY4-294" fmla="*/ 335426 h 651949"/>
                <a:gd name="connsiteX5-295" fmla="*/ 62645 w 660406"/>
                <a:gd name="connsiteY5-296" fmla="*/ 132510 h 651949"/>
                <a:gd name="connsiteX0-297" fmla="*/ 128078 w 660207"/>
                <a:gd name="connsiteY0-298" fmla="*/ 63024 h 651949"/>
                <a:gd name="connsiteX1-299" fmla="*/ 410712 w 660207"/>
                <a:gd name="connsiteY1-300" fmla="*/ 13148 h 651949"/>
                <a:gd name="connsiteX2-301" fmla="*/ 659670 w 660207"/>
                <a:gd name="connsiteY2-302" fmla="*/ 335426 h 651949"/>
                <a:gd name="connsiteX3-303" fmla="*/ 331423 w 660207"/>
                <a:gd name="connsiteY3-304" fmla="*/ 651949 h 651949"/>
                <a:gd name="connsiteX4-305" fmla="*/ 3176 w 660207"/>
                <a:gd name="connsiteY4-306" fmla="*/ 335426 h 651949"/>
                <a:gd name="connsiteX5-307" fmla="*/ 62645 w 660207"/>
                <a:gd name="connsiteY5-308" fmla="*/ 132510 h 651949"/>
                <a:gd name="connsiteX0-309" fmla="*/ 128078 w 660438"/>
                <a:gd name="connsiteY0-310" fmla="*/ 60888 h 649813"/>
                <a:gd name="connsiteX1-311" fmla="*/ 410712 w 660438"/>
                <a:gd name="connsiteY1-312" fmla="*/ 11012 h 649813"/>
                <a:gd name="connsiteX2-313" fmla="*/ 659670 w 660438"/>
                <a:gd name="connsiteY2-314" fmla="*/ 333290 h 649813"/>
                <a:gd name="connsiteX3-315" fmla="*/ 331423 w 660438"/>
                <a:gd name="connsiteY3-316" fmla="*/ 649813 h 649813"/>
                <a:gd name="connsiteX4-317" fmla="*/ 3176 w 660438"/>
                <a:gd name="connsiteY4-318" fmla="*/ 333290 h 649813"/>
                <a:gd name="connsiteX5-319" fmla="*/ 62645 w 660438"/>
                <a:gd name="connsiteY5-320" fmla="*/ 130374 h 649813"/>
                <a:gd name="connsiteX0-321" fmla="*/ 128078 w 660438"/>
                <a:gd name="connsiteY0-322" fmla="*/ 64927 h 653852"/>
                <a:gd name="connsiteX1-323" fmla="*/ 410712 w 660438"/>
                <a:gd name="connsiteY1-324" fmla="*/ 15051 h 653852"/>
                <a:gd name="connsiteX2-325" fmla="*/ 659670 w 660438"/>
                <a:gd name="connsiteY2-326" fmla="*/ 337329 h 653852"/>
                <a:gd name="connsiteX3-327" fmla="*/ 331423 w 660438"/>
                <a:gd name="connsiteY3-328" fmla="*/ 653852 h 653852"/>
                <a:gd name="connsiteX4-329" fmla="*/ 3176 w 660438"/>
                <a:gd name="connsiteY4-330" fmla="*/ 337329 h 653852"/>
                <a:gd name="connsiteX5-331" fmla="*/ 62645 w 660438"/>
                <a:gd name="connsiteY5-332" fmla="*/ 134413 h 653852"/>
                <a:gd name="connsiteX0-333" fmla="*/ 128078 w 687378"/>
                <a:gd name="connsiteY0-334" fmla="*/ 58090 h 647015"/>
                <a:gd name="connsiteX1-335" fmla="*/ 571432 w 687378"/>
                <a:gd name="connsiteY1-336" fmla="*/ 16673 h 647015"/>
                <a:gd name="connsiteX2-337" fmla="*/ 659670 w 687378"/>
                <a:gd name="connsiteY2-338" fmla="*/ 330492 h 647015"/>
                <a:gd name="connsiteX3-339" fmla="*/ 331423 w 687378"/>
                <a:gd name="connsiteY3-340" fmla="*/ 647015 h 647015"/>
                <a:gd name="connsiteX4-341" fmla="*/ 3176 w 687378"/>
                <a:gd name="connsiteY4-342" fmla="*/ 330492 h 647015"/>
                <a:gd name="connsiteX5-343" fmla="*/ 62645 w 687378"/>
                <a:gd name="connsiteY5-344" fmla="*/ 127576 h 647015"/>
                <a:gd name="connsiteX0-345" fmla="*/ 128078 w 677145"/>
                <a:gd name="connsiteY0-346" fmla="*/ 58090 h 663933"/>
                <a:gd name="connsiteX1-347" fmla="*/ 571432 w 677145"/>
                <a:gd name="connsiteY1-348" fmla="*/ 16673 h 663933"/>
                <a:gd name="connsiteX2-349" fmla="*/ 659670 w 677145"/>
                <a:gd name="connsiteY2-350" fmla="*/ 330492 h 663933"/>
                <a:gd name="connsiteX3-351" fmla="*/ 559815 w 677145"/>
                <a:gd name="connsiteY3-352" fmla="*/ 663933 h 663933"/>
                <a:gd name="connsiteX4-353" fmla="*/ 3176 w 677145"/>
                <a:gd name="connsiteY4-354" fmla="*/ 330492 h 663933"/>
                <a:gd name="connsiteX5-355" fmla="*/ 62645 w 677145"/>
                <a:gd name="connsiteY5-356" fmla="*/ 127576 h 663933"/>
                <a:gd name="connsiteX0-357" fmla="*/ 101940 w 644966"/>
                <a:gd name="connsiteY0-358" fmla="*/ 58090 h 685888"/>
                <a:gd name="connsiteX1-359" fmla="*/ 545294 w 644966"/>
                <a:gd name="connsiteY1-360" fmla="*/ 16673 h 685888"/>
                <a:gd name="connsiteX2-361" fmla="*/ 633532 w 644966"/>
                <a:gd name="connsiteY2-362" fmla="*/ 330492 h 685888"/>
                <a:gd name="connsiteX3-363" fmla="*/ 533677 w 644966"/>
                <a:gd name="connsiteY3-364" fmla="*/ 663933 h 685888"/>
                <a:gd name="connsiteX4-365" fmla="*/ 10874 w 644966"/>
                <a:gd name="connsiteY4-366" fmla="*/ 575801 h 685888"/>
                <a:gd name="connsiteX5-367" fmla="*/ 36507 w 644966"/>
                <a:gd name="connsiteY5-368" fmla="*/ 127576 h 685888"/>
                <a:gd name="connsiteX0-369" fmla="*/ 101940 w 642626"/>
                <a:gd name="connsiteY0-370" fmla="*/ 58090 h 654766"/>
                <a:gd name="connsiteX1-371" fmla="*/ 545294 w 642626"/>
                <a:gd name="connsiteY1-372" fmla="*/ 16673 h 654766"/>
                <a:gd name="connsiteX2-373" fmla="*/ 633532 w 642626"/>
                <a:gd name="connsiteY2-374" fmla="*/ 330492 h 654766"/>
                <a:gd name="connsiteX3-375" fmla="*/ 567513 w 642626"/>
                <a:gd name="connsiteY3-376" fmla="*/ 613179 h 654766"/>
                <a:gd name="connsiteX4-377" fmla="*/ 10874 w 642626"/>
                <a:gd name="connsiteY4-378" fmla="*/ 575801 h 654766"/>
                <a:gd name="connsiteX5-379" fmla="*/ 36507 w 642626"/>
                <a:gd name="connsiteY5-380" fmla="*/ 127576 h 654766"/>
                <a:gd name="connsiteX0-381" fmla="*/ 101940 w 642626"/>
                <a:gd name="connsiteY0-382" fmla="*/ 30477 h 627153"/>
                <a:gd name="connsiteX1-383" fmla="*/ 545294 w 642626"/>
                <a:gd name="connsiteY1-384" fmla="*/ 31354 h 627153"/>
                <a:gd name="connsiteX2-385" fmla="*/ 633532 w 642626"/>
                <a:gd name="connsiteY2-386" fmla="*/ 302879 h 627153"/>
                <a:gd name="connsiteX3-387" fmla="*/ 567513 w 642626"/>
                <a:gd name="connsiteY3-388" fmla="*/ 585566 h 627153"/>
                <a:gd name="connsiteX4-389" fmla="*/ 10874 w 642626"/>
                <a:gd name="connsiteY4-390" fmla="*/ 548188 h 627153"/>
                <a:gd name="connsiteX5-391" fmla="*/ 36507 w 642626"/>
                <a:gd name="connsiteY5-392" fmla="*/ 99963 h 627153"/>
                <a:gd name="connsiteX0-393" fmla="*/ 101940 w 641803"/>
                <a:gd name="connsiteY0-394" fmla="*/ 32533 h 629209"/>
                <a:gd name="connsiteX1-395" fmla="*/ 545294 w 641803"/>
                <a:gd name="connsiteY1-396" fmla="*/ 33410 h 629209"/>
                <a:gd name="connsiteX2-397" fmla="*/ 633532 w 641803"/>
                <a:gd name="connsiteY2-398" fmla="*/ 304935 h 629209"/>
                <a:gd name="connsiteX3-399" fmla="*/ 567513 w 641803"/>
                <a:gd name="connsiteY3-400" fmla="*/ 587622 h 629209"/>
                <a:gd name="connsiteX4-401" fmla="*/ 10874 w 641803"/>
                <a:gd name="connsiteY4-402" fmla="*/ 550244 h 629209"/>
                <a:gd name="connsiteX5-403" fmla="*/ 36507 w 641803"/>
                <a:gd name="connsiteY5-404" fmla="*/ 102019 h 629209"/>
                <a:gd name="connsiteX0-405" fmla="*/ 93785 w 633648"/>
                <a:gd name="connsiteY0-406" fmla="*/ 32533 h 629209"/>
                <a:gd name="connsiteX1-407" fmla="*/ 537139 w 633648"/>
                <a:gd name="connsiteY1-408" fmla="*/ 33410 h 629209"/>
                <a:gd name="connsiteX2-409" fmla="*/ 625377 w 633648"/>
                <a:gd name="connsiteY2-410" fmla="*/ 304935 h 629209"/>
                <a:gd name="connsiteX3-411" fmla="*/ 559358 w 633648"/>
                <a:gd name="connsiteY3-412" fmla="*/ 587622 h 629209"/>
                <a:gd name="connsiteX4-413" fmla="*/ 2719 w 633648"/>
                <a:gd name="connsiteY4-414" fmla="*/ 550244 h 629209"/>
                <a:gd name="connsiteX5-415" fmla="*/ 28352 w 633648"/>
                <a:gd name="connsiteY5-416" fmla="*/ 102019 h 629209"/>
                <a:gd name="connsiteX0-417" fmla="*/ 103603 w 643466"/>
                <a:gd name="connsiteY0-418" fmla="*/ 32533 h 629209"/>
                <a:gd name="connsiteX1-419" fmla="*/ 546957 w 643466"/>
                <a:gd name="connsiteY1-420" fmla="*/ 33410 h 629209"/>
                <a:gd name="connsiteX2-421" fmla="*/ 635195 w 643466"/>
                <a:gd name="connsiteY2-422" fmla="*/ 304935 h 629209"/>
                <a:gd name="connsiteX3-423" fmla="*/ 569176 w 643466"/>
                <a:gd name="connsiteY3-424" fmla="*/ 587622 h 629209"/>
                <a:gd name="connsiteX4-425" fmla="*/ 12537 w 643466"/>
                <a:gd name="connsiteY4-426" fmla="*/ 550244 h 629209"/>
                <a:gd name="connsiteX5-427" fmla="*/ 4334 w 643466"/>
                <a:gd name="connsiteY5-428" fmla="*/ 102019 h 629209"/>
                <a:gd name="connsiteX0-429" fmla="*/ 103603 w 643466"/>
                <a:gd name="connsiteY0-430" fmla="*/ 32533 h 613248"/>
                <a:gd name="connsiteX1-431" fmla="*/ 546957 w 643466"/>
                <a:gd name="connsiteY1-432" fmla="*/ 33410 h 613248"/>
                <a:gd name="connsiteX2-433" fmla="*/ 635195 w 643466"/>
                <a:gd name="connsiteY2-434" fmla="*/ 304935 h 613248"/>
                <a:gd name="connsiteX3-435" fmla="*/ 569176 w 643466"/>
                <a:gd name="connsiteY3-436" fmla="*/ 587622 h 613248"/>
                <a:gd name="connsiteX4-437" fmla="*/ 12537 w 643466"/>
                <a:gd name="connsiteY4-438" fmla="*/ 518643 h 613248"/>
                <a:gd name="connsiteX5-439" fmla="*/ 4334 w 643466"/>
                <a:gd name="connsiteY5-440" fmla="*/ 102019 h 613248"/>
                <a:gd name="connsiteX0-441" fmla="*/ 103603 w 622280"/>
                <a:gd name="connsiteY0-442" fmla="*/ 51723 h 632438"/>
                <a:gd name="connsiteX1-443" fmla="*/ 546957 w 622280"/>
                <a:gd name="connsiteY1-444" fmla="*/ 52600 h 632438"/>
                <a:gd name="connsiteX2-445" fmla="*/ 569176 w 622280"/>
                <a:gd name="connsiteY2-446" fmla="*/ 606812 h 632438"/>
                <a:gd name="connsiteX3-447" fmla="*/ 12537 w 622280"/>
                <a:gd name="connsiteY3-448" fmla="*/ 537833 h 632438"/>
                <a:gd name="connsiteX4-449" fmla="*/ 4334 w 622280"/>
                <a:gd name="connsiteY4-450" fmla="*/ 121209 h 632438"/>
                <a:gd name="connsiteX0-451" fmla="*/ 103603 w 640916"/>
                <a:gd name="connsiteY0-452" fmla="*/ 51277 h 628066"/>
                <a:gd name="connsiteX1-453" fmla="*/ 546957 w 640916"/>
                <a:gd name="connsiteY1-454" fmla="*/ 52154 h 628066"/>
                <a:gd name="connsiteX2-455" fmla="*/ 595444 w 640916"/>
                <a:gd name="connsiteY2-456" fmla="*/ 600046 h 628066"/>
                <a:gd name="connsiteX3-457" fmla="*/ 12537 w 640916"/>
                <a:gd name="connsiteY3-458" fmla="*/ 537387 h 628066"/>
                <a:gd name="connsiteX4-459" fmla="*/ 4334 w 640916"/>
                <a:gd name="connsiteY4-460" fmla="*/ 120763 h 628066"/>
                <a:gd name="connsiteX0-461" fmla="*/ 103603 w 629940"/>
                <a:gd name="connsiteY0-462" fmla="*/ 26437 h 603226"/>
                <a:gd name="connsiteX1-463" fmla="*/ 546957 w 629940"/>
                <a:gd name="connsiteY1-464" fmla="*/ 27314 h 603226"/>
                <a:gd name="connsiteX2-465" fmla="*/ 595444 w 629940"/>
                <a:gd name="connsiteY2-466" fmla="*/ 575206 h 603226"/>
                <a:gd name="connsiteX3-467" fmla="*/ 12537 w 629940"/>
                <a:gd name="connsiteY3-468" fmla="*/ 512547 h 603226"/>
                <a:gd name="connsiteX4-469" fmla="*/ 4334 w 629940"/>
                <a:gd name="connsiteY4-470" fmla="*/ 95923 h 603226"/>
                <a:gd name="connsiteX0-471" fmla="*/ 103603 w 651443"/>
                <a:gd name="connsiteY0-472" fmla="*/ 20041 h 614843"/>
                <a:gd name="connsiteX1-473" fmla="*/ 608249 w 651443"/>
                <a:gd name="connsiteY1-474" fmla="*/ 39879 h 614843"/>
                <a:gd name="connsiteX2-475" fmla="*/ 595444 w 651443"/>
                <a:gd name="connsiteY2-476" fmla="*/ 568810 h 614843"/>
                <a:gd name="connsiteX3-477" fmla="*/ 12537 w 651443"/>
                <a:gd name="connsiteY3-478" fmla="*/ 506151 h 614843"/>
                <a:gd name="connsiteX4-479" fmla="*/ 4334 w 651443"/>
                <a:gd name="connsiteY4-480" fmla="*/ 89527 h 614843"/>
                <a:gd name="connsiteX0-481" fmla="*/ 103603 w 640788"/>
                <a:gd name="connsiteY0-482" fmla="*/ 20041 h 614843"/>
                <a:gd name="connsiteX1-483" fmla="*/ 581981 w 640788"/>
                <a:gd name="connsiteY1-484" fmla="*/ 39879 h 614843"/>
                <a:gd name="connsiteX2-485" fmla="*/ 595444 w 640788"/>
                <a:gd name="connsiteY2-486" fmla="*/ 568810 h 614843"/>
                <a:gd name="connsiteX3-487" fmla="*/ 12537 w 640788"/>
                <a:gd name="connsiteY3-488" fmla="*/ 506151 h 614843"/>
                <a:gd name="connsiteX4-489" fmla="*/ 4334 w 640788"/>
                <a:gd name="connsiteY4-490" fmla="*/ 89527 h 614843"/>
                <a:gd name="connsiteX0-491" fmla="*/ 103603 w 673655"/>
                <a:gd name="connsiteY0-492" fmla="*/ 38763 h 618146"/>
                <a:gd name="connsiteX1-493" fmla="*/ 581981 w 673655"/>
                <a:gd name="connsiteY1-494" fmla="*/ 58601 h 618146"/>
                <a:gd name="connsiteX2-495" fmla="*/ 621713 w 673655"/>
                <a:gd name="connsiteY2-496" fmla="*/ 562250 h 618146"/>
                <a:gd name="connsiteX3-497" fmla="*/ 12537 w 673655"/>
                <a:gd name="connsiteY3-498" fmla="*/ 524873 h 618146"/>
                <a:gd name="connsiteX4-499" fmla="*/ 4334 w 673655"/>
                <a:gd name="connsiteY4-500" fmla="*/ 108249 h 618146"/>
                <a:gd name="connsiteX0-501" fmla="*/ 103603 w 654750"/>
                <a:gd name="connsiteY0-502" fmla="*/ 38763 h 605787"/>
                <a:gd name="connsiteX1-503" fmla="*/ 581981 w 654750"/>
                <a:gd name="connsiteY1-504" fmla="*/ 58601 h 605787"/>
                <a:gd name="connsiteX2-505" fmla="*/ 621713 w 654750"/>
                <a:gd name="connsiteY2-506" fmla="*/ 562250 h 605787"/>
                <a:gd name="connsiteX3-507" fmla="*/ 12537 w 654750"/>
                <a:gd name="connsiteY3-508" fmla="*/ 524873 h 605787"/>
                <a:gd name="connsiteX4-509" fmla="*/ 4334 w 654750"/>
                <a:gd name="connsiteY4-510" fmla="*/ 108249 h 605787"/>
                <a:gd name="connsiteX0-511" fmla="*/ 103603 w 643734"/>
                <a:gd name="connsiteY0-512" fmla="*/ 31800 h 598824"/>
                <a:gd name="connsiteX1-513" fmla="*/ 581981 w 643734"/>
                <a:gd name="connsiteY1-514" fmla="*/ 51638 h 598824"/>
                <a:gd name="connsiteX2-515" fmla="*/ 621713 w 643734"/>
                <a:gd name="connsiteY2-516" fmla="*/ 555287 h 598824"/>
                <a:gd name="connsiteX3-517" fmla="*/ 12537 w 643734"/>
                <a:gd name="connsiteY3-518" fmla="*/ 517910 h 598824"/>
                <a:gd name="connsiteX4-519" fmla="*/ 4334 w 643734"/>
                <a:gd name="connsiteY4-520" fmla="*/ 101286 h 598824"/>
                <a:gd name="connsiteX0-521" fmla="*/ 103603 w 643734"/>
                <a:gd name="connsiteY0-522" fmla="*/ 24551 h 591575"/>
                <a:gd name="connsiteX1-523" fmla="*/ 581981 w 643734"/>
                <a:gd name="connsiteY1-524" fmla="*/ 44389 h 591575"/>
                <a:gd name="connsiteX2-525" fmla="*/ 621713 w 643734"/>
                <a:gd name="connsiteY2-526" fmla="*/ 548038 h 591575"/>
                <a:gd name="connsiteX3-527" fmla="*/ 12537 w 643734"/>
                <a:gd name="connsiteY3-528" fmla="*/ 510661 h 591575"/>
                <a:gd name="connsiteX4-529" fmla="*/ 4334 w 643734"/>
                <a:gd name="connsiteY4-530" fmla="*/ 94037 h 591575"/>
                <a:gd name="connsiteX0-531" fmla="*/ 103603 w 643734"/>
                <a:gd name="connsiteY0-532" fmla="*/ 20135 h 587159"/>
                <a:gd name="connsiteX1-533" fmla="*/ 581981 w 643734"/>
                <a:gd name="connsiteY1-534" fmla="*/ 39973 h 587159"/>
                <a:gd name="connsiteX2-535" fmla="*/ 621713 w 643734"/>
                <a:gd name="connsiteY2-536" fmla="*/ 543622 h 587159"/>
                <a:gd name="connsiteX3-537" fmla="*/ 12537 w 643734"/>
                <a:gd name="connsiteY3-538" fmla="*/ 506245 h 587159"/>
                <a:gd name="connsiteX4-539" fmla="*/ 4334 w 643734"/>
                <a:gd name="connsiteY4-540" fmla="*/ 89621 h 587159"/>
                <a:gd name="connsiteX0-541" fmla="*/ 51067 w 657504"/>
                <a:gd name="connsiteY0-542" fmla="*/ 31623 h 592327"/>
                <a:gd name="connsiteX1-543" fmla="*/ 581981 w 657504"/>
                <a:gd name="connsiteY1-544" fmla="*/ 45141 h 592327"/>
                <a:gd name="connsiteX2-545" fmla="*/ 621713 w 657504"/>
                <a:gd name="connsiteY2-546" fmla="*/ 548790 h 592327"/>
                <a:gd name="connsiteX3-547" fmla="*/ 12537 w 657504"/>
                <a:gd name="connsiteY3-548" fmla="*/ 511413 h 592327"/>
                <a:gd name="connsiteX4-549" fmla="*/ 4334 w 657504"/>
                <a:gd name="connsiteY4-550" fmla="*/ 94789 h 592327"/>
                <a:gd name="connsiteX0-551" fmla="*/ 51067 w 676118"/>
                <a:gd name="connsiteY0-552" fmla="*/ 31623 h 604686"/>
                <a:gd name="connsiteX1-553" fmla="*/ 581981 w 676118"/>
                <a:gd name="connsiteY1-554" fmla="*/ 45141 h 604686"/>
                <a:gd name="connsiteX2-555" fmla="*/ 621713 w 676118"/>
                <a:gd name="connsiteY2-556" fmla="*/ 548790 h 604686"/>
                <a:gd name="connsiteX3-557" fmla="*/ 12537 w 676118"/>
                <a:gd name="connsiteY3-558" fmla="*/ 511413 h 604686"/>
                <a:gd name="connsiteX4-559" fmla="*/ 4334 w 676118"/>
                <a:gd name="connsiteY4-560" fmla="*/ 94789 h 604686"/>
                <a:gd name="connsiteX0-561" fmla="*/ 51067 w 659741"/>
                <a:gd name="connsiteY0-562" fmla="*/ 18182 h 591245"/>
                <a:gd name="connsiteX1-563" fmla="*/ 581981 w 659741"/>
                <a:gd name="connsiteY1-564" fmla="*/ 31700 h 591245"/>
                <a:gd name="connsiteX2-565" fmla="*/ 621713 w 659741"/>
                <a:gd name="connsiteY2-566" fmla="*/ 535349 h 591245"/>
                <a:gd name="connsiteX3-567" fmla="*/ 12537 w 659741"/>
                <a:gd name="connsiteY3-568" fmla="*/ 497972 h 591245"/>
                <a:gd name="connsiteX4-569" fmla="*/ 4334 w 659741"/>
                <a:gd name="connsiteY4-570" fmla="*/ 81348 h 591245"/>
                <a:gd name="connsiteX0-571" fmla="*/ 51067 w 671131"/>
                <a:gd name="connsiteY0-572" fmla="*/ 18182 h 591245"/>
                <a:gd name="connsiteX1-573" fmla="*/ 617005 w 671131"/>
                <a:gd name="connsiteY1-574" fmla="*/ 31700 h 591245"/>
                <a:gd name="connsiteX2-575" fmla="*/ 621713 w 671131"/>
                <a:gd name="connsiteY2-576" fmla="*/ 535349 h 591245"/>
                <a:gd name="connsiteX3-577" fmla="*/ 12537 w 671131"/>
                <a:gd name="connsiteY3-578" fmla="*/ 497972 h 591245"/>
                <a:gd name="connsiteX4-579" fmla="*/ 4334 w 671131"/>
                <a:gd name="connsiteY4-580" fmla="*/ 81348 h 591245"/>
                <a:gd name="connsiteX0-581" fmla="*/ 51067 w 648099"/>
                <a:gd name="connsiteY0-582" fmla="*/ 18182 h 578886"/>
                <a:gd name="connsiteX1-583" fmla="*/ 617005 w 648099"/>
                <a:gd name="connsiteY1-584" fmla="*/ 31700 h 578886"/>
                <a:gd name="connsiteX2-585" fmla="*/ 621713 w 648099"/>
                <a:gd name="connsiteY2-586" fmla="*/ 535349 h 578886"/>
                <a:gd name="connsiteX3-587" fmla="*/ 12537 w 648099"/>
                <a:gd name="connsiteY3-588" fmla="*/ 497972 h 578886"/>
                <a:gd name="connsiteX4-589" fmla="*/ 4334 w 648099"/>
                <a:gd name="connsiteY4-590" fmla="*/ 81348 h 578886"/>
                <a:gd name="connsiteX0-591" fmla="*/ 51067 w 648099"/>
                <a:gd name="connsiteY0-592" fmla="*/ 18182 h 565791"/>
                <a:gd name="connsiteX1-593" fmla="*/ 617005 w 648099"/>
                <a:gd name="connsiteY1-594" fmla="*/ 31700 h 565791"/>
                <a:gd name="connsiteX2-595" fmla="*/ 621713 w 648099"/>
                <a:gd name="connsiteY2-596" fmla="*/ 535349 h 565791"/>
                <a:gd name="connsiteX3-597" fmla="*/ 12537 w 648099"/>
                <a:gd name="connsiteY3-598" fmla="*/ 497972 h 565791"/>
                <a:gd name="connsiteX4-599" fmla="*/ 4334 w 648099"/>
                <a:gd name="connsiteY4-600" fmla="*/ 81348 h 565791"/>
              </a:gdLst>
              <a:ahLst/>
              <a:cxnLst>
                <a:cxn ang="0">
                  <a:pos x="connsiteX0-591" y="connsiteY0-592"/>
                </a:cxn>
                <a:cxn ang="0">
                  <a:pos x="connsiteX1-593" y="connsiteY1-594"/>
                </a:cxn>
                <a:cxn ang="0">
                  <a:pos x="connsiteX2-595" y="connsiteY2-596"/>
                </a:cxn>
                <a:cxn ang="0">
                  <a:pos x="connsiteX3-597" y="connsiteY3-598"/>
                </a:cxn>
                <a:cxn ang="0">
                  <a:pos x="connsiteX4-599" y="connsiteY4-600"/>
                </a:cxn>
              </a:cxnLst>
              <a:rect l="l" t="t" r="r" b="b"/>
              <a:pathLst>
                <a:path w="648099" h="565791">
                  <a:moveTo>
                    <a:pt x="51067" y="18182"/>
                  </a:moveTo>
                  <a:cubicBezTo>
                    <a:pt x="281003" y="7261"/>
                    <a:pt x="591945" y="-22893"/>
                    <a:pt x="617005" y="31700"/>
                  </a:cubicBezTo>
                  <a:cubicBezTo>
                    <a:pt x="642065" y="86293"/>
                    <a:pt x="669922" y="489239"/>
                    <a:pt x="621713" y="535349"/>
                  </a:cubicBezTo>
                  <a:cubicBezTo>
                    <a:pt x="573504" y="581459"/>
                    <a:pt x="32838" y="579874"/>
                    <a:pt x="12537" y="497972"/>
                  </a:cubicBezTo>
                  <a:cubicBezTo>
                    <a:pt x="992" y="378148"/>
                    <a:pt x="-4426" y="189998"/>
                    <a:pt x="4334" y="81348"/>
                  </a:cubicBezTo>
                </a:path>
              </a:pathLst>
            </a:custGeom>
            <a:noFill/>
            <a:ln w="25400" cap="rnd">
              <a:solidFill>
                <a:srgbClr val="0055A9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sz="1400" noProof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>
              <a:off x="4114369" y="5776534"/>
              <a:ext cx="3960898" cy="6488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3890" tIns="46945" rIns="93890" bIns="46945">
              <a:spAutoFit/>
            </a:bodyPr>
            <a:lstStyle/>
            <a:p>
              <a:pPr algn="ctr">
                <a:defRPr/>
              </a:pPr>
              <a:r>
                <a:rPr lang="zh-TW" altLang="en-US" sz="3600" kern="0" dirty="0">
                  <a:solidFill>
                    <a:srgbClr val="0055A9"/>
                  </a:solidFill>
                  <a:ea typeface="微软雅黑" pitchFamily="34" charset="-122"/>
                </a:rPr>
                <a:t>本章節結束</a:t>
              </a:r>
              <a:endParaRPr lang="zh-CN" altLang="en-US" sz="3600" kern="0" dirty="0">
                <a:solidFill>
                  <a:srgbClr val="0055A9"/>
                </a:solidFill>
                <a:ea typeface="微软雅黑" pitchFamily="34" charset="-122"/>
              </a:endParaRPr>
            </a:p>
          </p:txBody>
        </p:sp>
      </p:grpSp>
      <p:grpSp>
        <p:nvGrpSpPr>
          <p:cNvPr id="12" name="群組 11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14" name="橢圓 13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5" name="乘號 1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6" name="群組 15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20" name="橢圓 19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1" name="等腰三角形 20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2" name="群組 21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23" name="橢圓 22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4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extLst>
      <p:ext uri="{BB962C8B-B14F-4D97-AF65-F5344CB8AC3E}">
        <p14:creationId xmlns:p14="http://schemas.microsoft.com/office/powerpoint/2010/main" val="5671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0044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9" r:id="rId2"/>
    <p:sldLayoutId id="2147483752" r:id="rId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地表的改變與平衡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5-2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212097" cy="588680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eriod" startAt="4"/>
            </a:pPr>
            <a:r>
              <a:rPr lang="zh-TW" altLang="en-US" b="1" dirty="0">
                <a:latin typeface="Times New Roman" panose="02020603050405020304" pitchFamily="18" charset="0"/>
              </a:rPr>
              <a:t>地表的平衡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="" xmlns:a16="http://schemas.microsoft.com/office/drawing/2014/main" id="{CEDA7404-7537-BB3B-B790-247A577A57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313510"/>
              </p:ext>
            </p:extLst>
          </p:nvPr>
        </p:nvGraphicFramePr>
        <p:xfrm>
          <a:off x="198001" y="1233433"/>
          <a:ext cx="8748000" cy="5092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294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7455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273968">
                  <a:extLst>
                    <a:ext uri="{9D8B030D-6E8A-4147-A177-3AD203B41FA5}">
                      <a16:colId xmlns="" xmlns:a16="http://schemas.microsoft.com/office/drawing/2014/main" val="502639067"/>
                    </a:ext>
                  </a:extLst>
                </a:gridCol>
                <a:gridCol w="2870054">
                  <a:extLst>
                    <a:ext uri="{9D8B030D-6E8A-4147-A177-3AD203B41FA5}">
                      <a16:colId xmlns="" xmlns:a16="http://schemas.microsoft.com/office/drawing/2014/main" val="3265884590"/>
                    </a:ext>
                  </a:extLst>
                </a:gridCol>
              </a:tblGrid>
              <a:tr h="552552">
                <a:tc rowSpan="2"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侵蝕與沉積</a:t>
                      </a:r>
                      <a:r>
                        <a:rPr lang="en-US" altLang="zh-TW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/>
                      </a:r>
                      <a:br>
                        <a:rPr lang="en-US" altLang="zh-TW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</a:b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作用的關係</a:t>
                      </a:r>
                      <a:endParaRPr lang="zh-TW" altLang="en-US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地質</a:t>
                      </a:r>
                    </a:p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作用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實例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255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河流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海洋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35567102"/>
                  </a:ext>
                </a:extLst>
              </a:tr>
              <a:tr h="3922837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侵蝕</a:t>
                      </a:r>
                      <a:r>
                        <a:rPr lang="zh-TW" altLang="en-US" sz="3200" b="0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        </a:t>
                      </a:r>
                      <a:r>
                        <a:rPr lang="zh-TW" altLang="en-US" sz="3200" b="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沉積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 eaLnBrk="0" hangingPunct="0">
                        <a:lnSpc>
                          <a:spcPct val="11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侵蝕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just" eaLnBrk="0" hangingPunct="0">
                        <a:lnSpc>
                          <a:spcPct val="11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人們在河流下游河床挖取砂石，使河水加速侵蝕上游的河床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just" eaLnBrk="0"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水庫或湖泊將河流原本要填補於沙灘的砂石攔住，使得海邊的砂石被侵蝕帶走，導致海岸線向內陸</a:t>
                      </a:r>
                      <a:r>
                        <a:rPr lang="zh-TW" altLang="en-US" sz="3200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en-US" altLang="zh-TW" sz="3200" kern="1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.</a:t>
                      </a:r>
                      <a:endParaRPr lang="zh-TW" sz="3200" kern="1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矩形 11">
            <a:extLst>
              <a:ext uri="{FF2B5EF4-FFF2-40B4-BE49-F238E27FC236}">
                <a16:creationId xmlns="" xmlns:a16="http://schemas.microsoft.com/office/drawing/2014/main" id="{00A6CA96-A87E-17D4-0645-A0C3BD7D0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5630" y="4058403"/>
            <a:ext cx="6672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&gt;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4" name="矩形 11">
            <a:extLst>
              <a:ext uri="{FF2B5EF4-FFF2-40B4-BE49-F238E27FC236}">
                <a16:creationId xmlns="" xmlns:a16="http://schemas.microsoft.com/office/drawing/2014/main" id="{75CCC96B-32B0-4A8B-7624-FEAC856F9A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5174" y="5769282"/>
            <a:ext cx="112324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後退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6822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212097" cy="588680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eriod" startAt="4"/>
            </a:pPr>
            <a:r>
              <a:rPr lang="zh-TW" altLang="en-US" b="1" dirty="0">
                <a:latin typeface="Times New Roman" panose="02020603050405020304" pitchFamily="18" charset="0"/>
              </a:rPr>
              <a:t>地表的平衡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="" xmlns:a16="http://schemas.microsoft.com/office/drawing/2014/main" id="{CEDA7404-7537-BB3B-B790-247A577A57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5020310"/>
              </p:ext>
            </p:extLst>
          </p:nvPr>
        </p:nvGraphicFramePr>
        <p:xfrm>
          <a:off x="198001" y="1233433"/>
          <a:ext cx="8748000" cy="42720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294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7455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273968">
                  <a:extLst>
                    <a:ext uri="{9D8B030D-6E8A-4147-A177-3AD203B41FA5}">
                      <a16:colId xmlns="" xmlns:a16="http://schemas.microsoft.com/office/drawing/2014/main" val="502639067"/>
                    </a:ext>
                  </a:extLst>
                </a:gridCol>
                <a:gridCol w="2870054">
                  <a:extLst>
                    <a:ext uri="{9D8B030D-6E8A-4147-A177-3AD203B41FA5}">
                      <a16:colId xmlns="" xmlns:a16="http://schemas.microsoft.com/office/drawing/2014/main" val="3265884590"/>
                    </a:ext>
                  </a:extLst>
                </a:gridCol>
              </a:tblGrid>
              <a:tr h="520038">
                <a:tc rowSpan="2"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侵蝕與沉積作用的關係</a:t>
                      </a:r>
                      <a:endParaRPr lang="zh-TW" altLang="en-US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地質</a:t>
                      </a:r>
                    </a:p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作用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實例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2003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河流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海洋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35567102"/>
                  </a:ext>
                </a:extLst>
              </a:tr>
              <a:tr h="3152732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侵蝕</a:t>
                      </a:r>
                      <a:r>
                        <a:rPr lang="zh-TW" altLang="en-US" sz="3200" b="0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        </a:t>
                      </a:r>
                      <a:r>
                        <a:rPr lang="zh-TW" altLang="en-US" sz="3200" b="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沉積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 eaLnBrk="0" hangingPunct="0">
                        <a:lnSpc>
                          <a:spcPct val="11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平衡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just" eaLnBrk="0" hangingPunct="0">
                        <a:lnSpc>
                          <a:spcPct val="11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河床中被侵蝕帶走與沉積的砂石相等，使得河道保持平衡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just" eaLnBrk="0"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海邊被侵蝕帶走與沉積的砂石相等，使得海岸線不進也不退，保持平衡</a:t>
                      </a:r>
                      <a:endParaRPr lang="zh-TW" sz="3200" kern="1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矩形 11">
            <a:extLst>
              <a:ext uri="{FF2B5EF4-FFF2-40B4-BE49-F238E27FC236}">
                <a16:creationId xmlns="" xmlns:a16="http://schemas.microsoft.com/office/drawing/2014/main" id="{00A6CA96-A87E-17D4-0645-A0C3BD7D0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5630" y="3649330"/>
            <a:ext cx="6672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=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33633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212097" cy="588680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eriod" startAt="4"/>
            </a:pPr>
            <a:r>
              <a:rPr lang="zh-TW" altLang="en-US" b="1" dirty="0">
                <a:latin typeface="Times New Roman" panose="02020603050405020304" pitchFamily="18" charset="0"/>
              </a:rPr>
              <a:t>地表的平衡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="" xmlns:a16="http://schemas.microsoft.com/office/drawing/2014/main" id="{CEDA7404-7537-BB3B-B790-247A577A57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177304"/>
              </p:ext>
            </p:extLst>
          </p:nvPr>
        </p:nvGraphicFramePr>
        <p:xfrm>
          <a:off x="198001" y="1233433"/>
          <a:ext cx="8748000" cy="54829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294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7455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658979">
                  <a:extLst>
                    <a:ext uri="{9D8B030D-6E8A-4147-A177-3AD203B41FA5}">
                      <a16:colId xmlns="" xmlns:a16="http://schemas.microsoft.com/office/drawing/2014/main" val="502639067"/>
                    </a:ext>
                  </a:extLst>
                </a:gridCol>
                <a:gridCol w="2485043">
                  <a:extLst>
                    <a:ext uri="{9D8B030D-6E8A-4147-A177-3AD203B41FA5}">
                      <a16:colId xmlns="" xmlns:a16="http://schemas.microsoft.com/office/drawing/2014/main" val="3265884590"/>
                    </a:ext>
                  </a:extLst>
                </a:gridCol>
              </a:tblGrid>
              <a:tr h="520038">
                <a:tc rowSpan="2"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侵蝕與沉積作用的關係</a:t>
                      </a:r>
                      <a:endParaRPr lang="zh-TW" altLang="en-US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地質</a:t>
                      </a:r>
                    </a:p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作用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實例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2003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河流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海洋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35567102"/>
                  </a:ext>
                </a:extLst>
              </a:tr>
              <a:tr h="3152732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侵蝕</a:t>
                      </a:r>
                      <a:r>
                        <a:rPr lang="zh-TW" altLang="en-US" sz="3200" b="0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        </a:t>
                      </a:r>
                      <a:r>
                        <a:rPr lang="zh-TW" altLang="en-US" sz="3200" b="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沉積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 eaLnBrk="0" hangingPunct="0">
                        <a:lnSpc>
                          <a:spcPct val="11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沉積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just" eaLnBrk="0" hangingPunct="0">
                        <a:lnSpc>
                          <a:spcPct val="11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河流下游的流速減慢，河流侵蝕、搬運的能力減弱，泥沙逐漸沉積下來，形成平原、沙洲等沉積地形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just" eaLnBrk="0"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海邊沉積的砂石比侵蝕帶走的多，使得海岸線向海洋</a:t>
                      </a:r>
                      <a:endParaRPr lang="zh-TW" sz="3200" kern="1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矩形 11">
            <a:extLst>
              <a:ext uri="{FF2B5EF4-FFF2-40B4-BE49-F238E27FC236}">
                <a16:creationId xmlns="" xmlns:a16="http://schemas.microsoft.com/office/drawing/2014/main" id="{00A6CA96-A87E-17D4-0645-A0C3BD7D0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5630" y="4238876"/>
            <a:ext cx="6672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&lt;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cxnSp>
        <p:nvCxnSpPr>
          <p:cNvPr id="5" name="直線接點 4">
            <a:extLst>
              <a:ext uri="{FF2B5EF4-FFF2-40B4-BE49-F238E27FC236}">
                <a16:creationId xmlns="" xmlns:a16="http://schemas.microsoft.com/office/drawing/2014/main" id="{3BFA6CFE-8631-2301-93F3-E3F6E364FB14}"/>
              </a:ext>
            </a:extLst>
          </p:cNvPr>
          <p:cNvCxnSpPr>
            <a:cxnSpLocks/>
          </p:cNvCxnSpPr>
          <p:nvPr/>
        </p:nvCxnSpPr>
        <p:spPr bwMode="auto">
          <a:xfrm>
            <a:off x="7718298" y="4763829"/>
            <a:ext cx="119698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矩形 11">
            <a:extLst>
              <a:ext uri="{FF2B5EF4-FFF2-40B4-BE49-F238E27FC236}">
                <a16:creationId xmlns="" xmlns:a16="http://schemas.microsoft.com/office/drawing/2014/main" id="{7272A746-3212-32A2-8101-AFC5FB7234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7663" y="4250908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前進</a:t>
            </a:r>
          </a:p>
        </p:txBody>
      </p:sp>
      <p:grpSp>
        <p:nvGrpSpPr>
          <p:cNvPr id="8" name="群組 7">
            <a:extLst>
              <a:ext uri="{FF2B5EF4-FFF2-40B4-BE49-F238E27FC236}">
                <a16:creationId xmlns="" xmlns:a16="http://schemas.microsoft.com/office/drawing/2014/main" id="{3A421AE7-D6B9-A08D-BB76-BBD4EACE3C72}"/>
              </a:ext>
            </a:extLst>
          </p:cNvPr>
          <p:cNvGrpSpPr/>
          <p:nvPr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9" name="橢圓 8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7C740ABB-FCBD-B602-3ACB-7FA7F9DE0090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0" name="乘號 9">
              <a:hlinkClick r:id="" action="ppaction://hlinkshowjump?jump=endshow"/>
              <a:extLst>
                <a:ext uri="{FF2B5EF4-FFF2-40B4-BE49-F238E27FC236}">
                  <a16:creationId xmlns="" xmlns:a16="http://schemas.microsoft.com/office/drawing/2014/main" id="{A32678F5-2FAF-53F1-FA00-DA24568BD45B}"/>
                </a:ext>
              </a:extLst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1" name="群組 10">
            <a:extLst>
              <a:ext uri="{FF2B5EF4-FFF2-40B4-BE49-F238E27FC236}">
                <a16:creationId xmlns="" xmlns:a16="http://schemas.microsoft.com/office/drawing/2014/main" id="{DCEC8765-88F5-1D4E-BC26-F8AB960E2C0D}"/>
              </a:ext>
            </a:extLst>
          </p:cNvPr>
          <p:cNvGrpSpPr/>
          <p:nvPr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12" name="橢圓 11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6C75E56B-1F8D-9C97-ABEF-231C4E378F24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3" name="等腰三角形 12">
              <a:hlinkClick r:id="" action="ppaction://hlinkshowjump?jump=nextslide"/>
              <a:extLst>
                <a:ext uri="{FF2B5EF4-FFF2-40B4-BE49-F238E27FC236}">
                  <a16:creationId xmlns="" xmlns:a16="http://schemas.microsoft.com/office/drawing/2014/main" id="{E34D1783-C6DE-C546-634E-E5741E72D829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4" name="群組 13">
            <a:extLst>
              <a:ext uri="{FF2B5EF4-FFF2-40B4-BE49-F238E27FC236}">
                <a16:creationId xmlns="" xmlns:a16="http://schemas.microsoft.com/office/drawing/2014/main" id="{5955AA2D-DF63-F68F-E458-195DF9B50D1E}"/>
              </a:ext>
            </a:extLst>
          </p:cNvPr>
          <p:cNvGrpSpPr/>
          <p:nvPr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15" name="橢圓 14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7CD3E629-A293-BAA2-DA9D-2314F9F62457}"/>
                </a:ext>
              </a:extLst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6" name="等腰三角形 15">
              <a:hlinkClick r:id="" action="ppaction://hlinkshowjump?jump=previousslide"/>
              <a:extLst>
                <a:ext uri="{FF2B5EF4-FFF2-40B4-BE49-F238E27FC236}">
                  <a16:creationId xmlns="" xmlns:a16="http://schemas.microsoft.com/office/drawing/2014/main" id="{719B1BD4-01BB-9902-8A25-7BEC0766076C}"/>
                </a:ext>
              </a:extLst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7" name="群組 16">
            <a:extLst>
              <a:ext uri="{FF2B5EF4-FFF2-40B4-BE49-F238E27FC236}">
                <a16:creationId xmlns="" xmlns:a16="http://schemas.microsoft.com/office/drawing/2014/main" id="{02F08A94-687E-6138-24C3-F9C4CD793982}"/>
              </a:ext>
            </a:extLst>
          </p:cNvPr>
          <p:cNvGrpSpPr/>
          <p:nvPr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18" name="橢圓 17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3670A24E-625C-2BE7-ACF0-4E75BE6EF689}"/>
                </a:ext>
              </a:extLst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9" name="Rectangle 9">
              <a:hlinkClick r:id="" action="ppaction://hlinkshowjump?jump=firstslide"/>
              <a:extLst>
                <a:ext uri="{FF2B5EF4-FFF2-40B4-BE49-F238E27FC236}">
                  <a16:creationId xmlns="" xmlns:a16="http://schemas.microsoft.com/office/drawing/2014/main" id="{F7D41174-83F4-7987-9A74-6ECF6B54442C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869603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5988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地表高低起伏的原因</a:t>
            </a:r>
            <a:endParaRPr lang="zh-TW" altLang="en-US" dirty="0">
              <a:latin typeface="Times New Roman" panose="02020603050405020304" pitchFamily="18" charset="0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="" xmlns:a16="http://schemas.microsoft.com/office/drawing/2014/main" id="{CEDA7404-7537-BB3B-B790-247A577A57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744429"/>
              </p:ext>
            </p:extLst>
          </p:nvPr>
        </p:nvGraphicFramePr>
        <p:xfrm>
          <a:off x="198001" y="1245465"/>
          <a:ext cx="8747999" cy="49402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23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48784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48784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zh-TW" altLang="en-US" sz="3200" dirty="0">
                        <a:latin typeface="Times New Roman" panose="02020603050405020304" pitchFamily="18" charset="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地球外部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地球內部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625349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地質作用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(1)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風化作用</a:t>
                      </a:r>
                    </a:p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(2)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侵蝕作用</a:t>
                      </a:r>
                    </a:p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(3)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搬運作用</a:t>
                      </a:r>
                    </a:p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(4)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沉積作用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(1)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火山活動</a:t>
                      </a:r>
                    </a:p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(2)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造山運動</a:t>
                      </a:r>
                    </a:p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(3)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地震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43929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地質營力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18034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河流、風、冰川和海浪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板塊運動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11284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影響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使地表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使地表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4" name="直線接點 3">
            <a:extLst>
              <a:ext uri="{FF2B5EF4-FFF2-40B4-BE49-F238E27FC236}">
                <a16:creationId xmlns="" xmlns:a16="http://schemas.microsoft.com/office/drawing/2014/main" id="{AD1A0A4F-4498-AB63-C2CF-D5D12A7B5A74}"/>
              </a:ext>
            </a:extLst>
          </p:cNvPr>
          <p:cNvCxnSpPr>
            <a:cxnSpLocks/>
          </p:cNvCxnSpPr>
          <p:nvPr/>
        </p:nvCxnSpPr>
        <p:spPr bwMode="auto">
          <a:xfrm>
            <a:off x="3278644" y="6089789"/>
            <a:ext cx="2093139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矩形 11">
            <a:extLst>
              <a:ext uri="{FF2B5EF4-FFF2-40B4-BE49-F238E27FC236}">
                <a16:creationId xmlns="" xmlns:a16="http://schemas.microsoft.com/office/drawing/2014/main" id="{984AA870-E455-7006-61D2-43EE8614D6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7428" y="5576868"/>
            <a:ext cx="181557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趨於平坦</a:t>
            </a:r>
          </a:p>
        </p:txBody>
      </p:sp>
      <p:cxnSp>
        <p:nvCxnSpPr>
          <p:cNvPr id="8" name="直線接點 7">
            <a:extLst>
              <a:ext uri="{FF2B5EF4-FFF2-40B4-BE49-F238E27FC236}">
                <a16:creationId xmlns="" xmlns:a16="http://schemas.microsoft.com/office/drawing/2014/main" id="{29AFAF1F-5EB7-A96A-DBDE-82035786E955}"/>
              </a:ext>
            </a:extLst>
          </p:cNvPr>
          <p:cNvCxnSpPr>
            <a:cxnSpLocks/>
          </p:cNvCxnSpPr>
          <p:nvPr/>
        </p:nvCxnSpPr>
        <p:spPr bwMode="auto">
          <a:xfrm>
            <a:off x="6779834" y="6089789"/>
            <a:ext cx="2093139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矩形 11">
            <a:extLst>
              <a:ext uri="{FF2B5EF4-FFF2-40B4-BE49-F238E27FC236}">
                <a16:creationId xmlns="" xmlns:a16="http://schemas.microsoft.com/office/drawing/2014/main" id="{571D6BAF-2AC0-2C49-39F0-33B78CE1B1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8618" y="5576868"/>
            <a:ext cx="181557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高低</a:t>
            </a:r>
            <a:r>
              <a:rPr lang="zh-TW" alt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起伏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地表的地質作用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地表的地質作用大致可以分為四種</a:t>
            </a:r>
          </a:p>
        </p:txBody>
      </p:sp>
      <p:graphicFrame>
        <p:nvGraphicFramePr>
          <p:cNvPr id="2" name="表格 1">
            <a:extLst>
              <a:ext uri="{FF2B5EF4-FFF2-40B4-BE49-F238E27FC236}">
                <a16:creationId xmlns="" xmlns:a16="http://schemas.microsoft.com/office/drawing/2014/main" id="{CEDA7404-7537-BB3B-B790-247A577A57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299025"/>
              </p:ext>
            </p:extLst>
          </p:nvPr>
        </p:nvGraphicFramePr>
        <p:xfrm>
          <a:off x="198001" y="1973179"/>
          <a:ext cx="8747999" cy="41663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5644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49155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地質作用</a:t>
                      </a:r>
                      <a:endParaRPr lang="zh-TW" altLang="en-US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定義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03318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0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zh-TW" altLang="en-US" sz="3200" b="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作用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just" eaLnBrk="0"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岩石受到空氣、水或生物的影響，漸漸變得破碎疏鬆或成分改變的過程，這會使得岩石逐漸發育成土壤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03318"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3200" b="0" i="0" u="sng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　　　</a:t>
                      </a:r>
                      <a:r>
                        <a:rPr kumimoji="0" lang="zh-TW" altLang="en-US" sz="32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作用</a:t>
                      </a:r>
                      <a:endParaRPr kumimoji="0" lang="zh-TW" altLang="en-US" sz="3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180340" algn="just" eaLnBrk="0"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岩石或其風化後的物質受外營力影響，自原處剝離的過程，而河流又是侵蝕作用的主力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矩形 11">
            <a:extLst>
              <a:ext uri="{FF2B5EF4-FFF2-40B4-BE49-F238E27FC236}">
                <a16:creationId xmlns="" xmlns:a16="http://schemas.microsoft.com/office/drawing/2014/main" id="{00A6CA96-A87E-17D4-0645-A0C3BD7D0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512" y="3159317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風化</a:t>
            </a:r>
          </a:p>
        </p:txBody>
      </p:sp>
      <p:sp>
        <p:nvSpPr>
          <p:cNvPr id="7" name="矩形 11">
            <a:extLst>
              <a:ext uri="{FF2B5EF4-FFF2-40B4-BE49-F238E27FC236}">
                <a16:creationId xmlns="" xmlns:a16="http://schemas.microsoft.com/office/drawing/2014/main" id="{BE24D0FA-2B00-6AC9-8882-FD3FBB4CC5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512" y="4966326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侵蝕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9155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地表的地質作用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地表的地質作用大致可以分為四種</a:t>
            </a:r>
          </a:p>
        </p:txBody>
      </p:sp>
      <p:graphicFrame>
        <p:nvGraphicFramePr>
          <p:cNvPr id="2" name="表格 1">
            <a:extLst>
              <a:ext uri="{FF2B5EF4-FFF2-40B4-BE49-F238E27FC236}">
                <a16:creationId xmlns="" xmlns:a16="http://schemas.microsoft.com/office/drawing/2014/main" id="{CEDA7404-7537-BB3B-B790-247A577A57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2641297"/>
              </p:ext>
            </p:extLst>
          </p:nvPr>
        </p:nvGraphicFramePr>
        <p:xfrm>
          <a:off x="198001" y="1973179"/>
          <a:ext cx="8747999" cy="34639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5644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49155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地質作用</a:t>
                      </a:r>
                      <a:endParaRPr lang="zh-TW" altLang="en-US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定義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13363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0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zh-TW" altLang="en-US" sz="3200" b="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作用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just" eaLnBrk="0"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岩石碎屑物藉由外營力運送至其他地方的過程</a:t>
                      </a:r>
                      <a:r>
                        <a:rPr lang="zh-TW" altLang="en-US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。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90920"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3200" b="0" i="0" u="sng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　　　</a:t>
                      </a:r>
                      <a:r>
                        <a:rPr kumimoji="0" lang="zh-TW" altLang="en-US" sz="320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/>
                        </a:rPr>
                        <a:t>作用</a:t>
                      </a:r>
                      <a:endParaRPr kumimoji="0" lang="zh-TW" altLang="en-US" sz="3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180340" algn="just" eaLnBrk="0"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岩石碎屑物因外營力的搬運力量減弱而堆積下來的過程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矩形 11">
            <a:extLst>
              <a:ext uri="{FF2B5EF4-FFF2-40B4-BE49-F238E27FC236}">
                <a16:creationId xmlns="" xmlns:a16="http://schemas.microsoft.com/office/drawing/2014/main" id="{00A6CA96-A87E-17D4-0645-A0C3BD7D0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512" y="3101908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搬運</a:t>
            </a:r>
          </a:p>
        </p:txBody>
      </p:sp>
      <p:sp>
        <p:nvSpPr>
          <p:cNvPr id="7" name="矩形 11">
            <a:extLst>
              <a:ext uri="{FF2B5EF4-FFF2-40B4-BE49-F238E27FC236}">
                <a16:creationId xmlns="" xmlns:a16="http://schemas.microsoft.com/office/drawing/2014/main" id="{BE24D0FA-2B00-6AC9-8882-FD3FBB4CC5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512" y="4578726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沉積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3972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地表的地質作用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風化作用的分類</a:t>
            </a:r>
          </a:p>
        </p:txBody>
      </p:sp>
      <p:graphicFrame>
        <p:nvGraphicFramePr>
          <p:cNvPr id="2" name="表格 1">
            <a:extLst>
              <a:ext uri="{FF2B5EF4-FFF2-40B4-BE49-F238E27FC236}">
                <a16:creationId xmlns="" xmlns:a16="http://schemas.microsoft.com/office/drawing/2014/main" id="{CEDA7404-7537-BB3B-B790-247A577A57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929491"/>
              </p:ext>
            </p:extLst>
          </p:nvPr>
        </p:nvGraphicFramePr>
        <p:xfrm>
          <a:off x="198001" y="1973179"/>
          <a:ext cx="8747999" cy="41663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1955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5701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71432">
                  <a:extLst>
                    <a:ext uri="{9D8B030D-6E8A-4147-A177-3AD203B41FA5}">
                      <a16:colId xmlns="" xmlns:a16="http://schemas.microsoft.com/office/drawing/2014/main" val="3265884590"/>
                    </a:ext>
                  </a:extLst>
                </a:gridCol>
              </a:tblGrid>
              <a:tr h="324853"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風化作用</a:t>
                      </a:r>
                      <a:endParaRPr lang="zh-TW" altLang="en-US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成因及崩解岩石的方式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環境條件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03318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物理風化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just" eaLnBrk="0" hangingPunct="0">
                        <a:lnSpc>
                          <a:spcPct val="11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利用</a:t>
                      </a:r>
                      <a:r>
                        <a:rPr lang="zh-TW" altLang="en-US" sz="3200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變化，未改變岩石中礦物的化學成分，使岩石破裂成細粒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 eaLnBrk="0"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寒冷乾燥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03318"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32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化學風化</a:t>
                      </a:r>
                      <a:endParaRPr kumimoji="0" lang="zh-TW" altLang="en-US" sz="3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180340" algn="just" eaLnBrk="0" hangingPunct="0">
                        <a:lnSpc>
                          <a:spcPct val="11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利用</a:t>
                      </a:r>
                      <a:r>
                        <a:rPr lang="zh-TW" altLang="en-US" sz="3200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　　　　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變化，改變岩石中礦物的化學成分，使岩石分解成其他礦物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 defTabSz="914400" rtl="0" eaLnBrk="0" latinLnBrk="0" hangingPunct="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高溫潮溼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矩形 11">
            <a:extLst>
              <a:ext uri="{FF2B5EF4-FFF2-40B4-BE49-F238E27FC236}">
                <a16:creationId xmlns="" xmlns:a16="http://schemas.microsoft.com/office/drawing/2014/main" id="{00A6CA96-A87E-17D4-0645-A0C3BD7D0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4168" y="2621056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物理</a:t>
            </a:r>
          </a:p>
        </p:txBody>
      </p:sp>
      <p:sp>
        <p:nvSpPr>
          <p:cNvPr id="4" name="矩形 11">
            <a:extLst>
              <a:ext uri="{FF2B5EF4-FFF2-40B4-BE49-F238E27FC236}">
                <a16:creationId xmlns="" xmlns:a16="http://schemas.microsoft.com/office/drawing/2014/main" id="{0B3FC509-D8C9-E303-69FE-97541E5E78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4168" y="4418065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化學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3777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zh-TW" altLang="en-US" b="1" dirty="0">
                <a:latin typeface="Times New Roman" panose="02020603050405020304" pitchFamily="18" charset="0"/>
              </a:rPr>
              <a:t>地球的外營力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="" xmlns:a16="http://schemas.microsoft.com/office/drawing/2014/main" id="{254C8723-F2FA-5CBE-36D2-B3D184F0D0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280136"/>
              </p:ext>
            </p:extLst>
          </p:nvPr>
        </p:nvGraphicFramePr>
        <p:xfrm>
          <a:off x="198001" y="1209368"/>
          <a:ext cx="8748002" cy="32086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5315">
                  <a:extLst>
                    <a:ext uri="{9D8B030D-6E8A-4147-A177-3AD203B41FA5}">
                      <a16:colId xmlns="" xmlns:a16="http://schemas.microsoft.com/office/drawing/2014/main" val="1889205504"/>
                    </a:ext>
                  </a:extLst>
                </a:gridCol>
                <a:gridCol w="2875547">
                  <a:extLst>
                    <a:ext uri="{9D8B030D-6E8A-4147-A177-3AD203B41FA5}">
                      <a16:colId xmlns="" xmlns:a16="http://schemas.microsoft.com/office/drawing/2014/main" val="3269856159"/>
                    </a:ext>
                  </a:extLst>
                </a:gridCol>
                <a:gridCol w="1602380">
                  <a:extLst>
                    <a:ext uri="{9D8B030D-6E8A-4147-A177-3AD203B41FA5}">
                      <a16:colId xmlns="" xmlns:a16="http://schemas.microsoft.com/office/drawing/2014/main" val="870642595"/>
                    </a:ext>
                  </a:extLst>
                </a:gridCol>
                <a:gridCol w="1602380">
                  <a:extLst>
                    <a:ext uri="{9D8B030D-6E8A-4147-A177-3AD203B41FA5}">
                      <a16:colId xmlns="" xmlns:a16="http://schemas.microsoft.com/office/drawing/2014/main" val="3501557238"/>
                    </a:ext>
                  </a:extLst>
                </a:gridCol>
                <a:gridCol w="1602380">
                  <a:extLst>
                    <a:ext uri="{9D8B030D-6E8A-4147-A177-3AD203B41FA5}">
                      <a16:colId xmlns="" xmlns:a16="http://schemas.microsoft.com/office/drawing/2014/main" val="150553500"/>
                    </a:ext>
                  </a:extLst>
                </a:gridCol>
              </a:tblGrid>
              <a:tr h="696051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營力</a:t>
                      </a:r>
                      <a:r>
                        <a:rPr lang="en-US" altLang="zh-TW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/>
                      </a:r>
                      <a:br>
                        <a:rPr lang="en-US" altLang="zh-TW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</a:b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種類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67308243"/>
                  </a:ext>
                </a:extLst>
              </a:tr>
              <a:tr h="2161255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侵蝕</a:t>
                      </a:r>
                      <a:r>
                        <a:rPr lang="en-US" altLang="zh-TW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/>
                      </a:r>
                      <a:br>
                        <a:rPr lang="en-US" altLang="zh-TW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</a:b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方式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41338" marR="180340" indent="-506413"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(1</a:t>
                      </a:r>
                      <a:r>
                        <a:rPr lang="en-US" altLang="zh-TW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)</a:t>
                      </a:r>
                      <a:r>
                        <a:rPr lang="zh-TW" altLang="en-US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向下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：加深</a:t>
                      </a:r>
                    </a:p>
                    <a:p>
                      <a:pPr marL="541338" marR="180340" indent="-506413"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(2</a:t>
                      </a:r>
                      <a:r>
                        <a:rPr lang="en-US" altLang="zh-TW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)</a:t>
                      </a:r>
                      <a:r>
                        <a:rPr lang="zh-TW" altLang="en-US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側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向：加寬</a:t>
                      </a:r>
                    </a:p>
                    <a:p>
                      <a:pPr marL="541338" marR="180340" indent="-506413"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(3</a:t>
                      </a:r>
                      <a:r>
                        <a:rPr lang="en-US" altLang="zh-TW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)</a:t>
                      </a:r>
                      <a:r>
                        <a:rPr lang="zh-TW" altLang="en-US" sz="3200" kern="10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向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源：加長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磨蝕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磨蝕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挖蝕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11522270"/>
                  </a:ext>
                </a:extLst>
              </a:tr>
            </a:tbl>
          </a:graphicData>
        </a:graphic>
      </p:graphicFrame>
      <p:cxnSp>
        <p:nvCxnSpPr>
          <p:cNvPr id="7" name="直線接點 6">
            <a:extLst>
              <a:ext uri="{FF2B5EF4-FFF2-40B4-BE49-F238E27FC236}">
                <a16:creationId xmlns="" xmlns:a16="http://schemas.microsoft.com/office/drawing/2014/main" id="{BBECE4E3-E4A3-0239-8AEF-0B36AB85D94A}"/>
              </a:ext>
            </a:extLst>
          </p:cNvPr>
          <p:cNvCxnSpPr>
            <a:cxnSpLocks/>
          </p:cNvCxnSpPr>
          <p:nvPr/>
        </p:nvCxnSpPr>
        <p:spPr bwMode="auto">
          <a:xfrm>
            <a:off x="1878024" y="1957591"/>
            <a:ext cx="1566038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矩形 11">
            <a:extLst>
              <a:ext uri="{FF2B5EF4-FFF2-40B4-BE49-F238E27FC236}">
                <a16:creationId xmlns="" xmlns:a16="http://schemas.microsoft.com/office/drawing/2014/main" id="{789708F7-5B49-9B82-491E-41CB68FD77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859" y="1444670"/>
            <a:ext cx="135836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河流</a:t>
            </a:r>
          </a:p>
        </p:txBody>
      </p:sp>
      <p:cxnSp>
        <p:nvCxnSpPr>
          <p:cNvPr id="10" name="直線接點 9">
            <a:extLst>
              <a:ext uri="{FF2B5EF4-FFF2-40B4-BE49-F238E27FC236}">
                <a16:creationId xmlns="" xmlns:a16="http://schemas.microsoft.com/office/drawing/2014/main" id="{AC1342D6-704D-3E71-86E9-87D7865162FA}"/>
              </a:ext>
            </a:extLst>
          </p:cNvPr>
          <p:cNvCxnSpPr>
            <a:cxnSpLocks/>
          </p:cNvCxnSpPr>
          <p:nvPr/>
        </p:nvCxnSpPr>
        <p:spPr bwMode="auto">
          <a:xfrm>
            <a:off x="4294854" y="1957591"/>
            <a:ext cx="1259404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矩形 11">
            <a:extLst>
              <a:ext uri="{FF2B5EF4-FFF2-40B4-BE49-F238E27FC236}">
                <a16:creationId xmlns="" xmlns:a16="http://schemas.microsoft.com/office/drawing/2014/main" id="{294DB301-55FE-A9AD-97BB-821E69D94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8358" y="1444670"/>
            <a:ext cx="10923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風</a:t>
            </a:r>
          </a:p>
        </p:txBody>
      </p:sp>
      <p:cxnSp>
        <p:nvCxnSpPr>
          <p:cNvPr id="12" name="直線接點 11">
            <a:extLst>
              <a:ext uri="{FF2B5EF4-FFF2-40B4-BE49-F238E27FC236}">
                <a16:creationId xmlns="" xmlns:a16="http://schemas.microsoft.com/office/drawing/2014/main" id="{0C0B294C-5BC8-506E-6529-79093A64DEB4}"/>
              </a:ext>
            </a:extLst>
          </p:cNvPr>
          <p:cNvCxnSpPr>
            <a:cxnSpLocks/>
          </p:cNvCxnSpPr>
          <p:nvPr/>
        </p:nvCxnSpPr>
        <p:spPr bwMode="auto">
          <a:xfrm>
            <a:off x="5916060" y="1957591"/>
            <a:ext cx="1259404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矩形 11">
            <a:extLst>
              <a:ext uri="{FF2B5EF4-FFF2-40B4-BE49-F238E27FC236}">
                <a16:creationId xmlns="" xmlns:a16="http://schemas.microsoft.com/office/drawing/2014/main" id="{A84DF4A3-F2E9-69E5-61B4-F1B961DD65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9564" y="1444670"/>
            <a:ext cx="10923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冰川</a:t>
            </a:r>
          </a:p>
        </p:txBody>
      </p:sp>
      <p:cxnSp>
        <p:nvCxnSpPr>
          <p:cNvPr id="14" name="直線接點 13">
            <a:extLst>
              <a:ext uri="{FF2B5EF4-FFF2-40B4-BE49-F238E27FC236}">
                <a16:creationId xmlns="" xmlns:a16="http://schemas.microsoft.com/office/drawing/2014/main" id="{853FF40F-2839-A7C8-11A0-6CD97EC6BB2A}"/>
              </a:ext>
            </a:extLst>
          </p:cNvPr>
          <p:cNvCxnSpPr>
            <a:cxnSpLocks/>
          </p:cNvCxnSpPr>
          <p:nvPr/>
        </p:nvCxnSpPr>
        <p:spPr bwMode="auto">
          <a:xfrm>
            <a:off x="7501770" y="1957591"/>
            <a:ext cx="1259404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矩形 11">
            <a:extLst>
              <a:ext uri="{FF2B5EF4-FFF2-40B4-BE49-F238E27FC236}">
                <a16:creationId xmlns="" xmlns:a16="http://schemas.microsoft.com/office/drawing/2014/main" id="{2DF65C32-DB6F-2179-29B4-285107F52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5274" y="1444670"/>
            <a:ext cx="10923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海浪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786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3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zh-TW" altLang="en-US" b="1" dirty="0">
                <a:latin typeface="Times New Roman" panose="02020603050405020304" pitchFamily="18" charset="0"/>
              </a:rPr>
              <a:t>地球的外營力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="" xmlns:a16="http://schemas.microsoft.com/office/drawing/2014/main" id="{254C8723-F2FA-5CBE-36D2-B3D184F0D0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2742583"/>
              </p:ext>
            </p:extLst>
          </p:nvPr>
        </p:nvGraphicFramePr>
        <p:xfrm>
          <a:off x="198001" y="1209367"/>
          <a:ext cx="8748003" cy="44821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5315">
                  <a:extLst>
                    <a:ext uri="{9D8B030D-6E8A-4147-A177-3AD203B41FA5}">
                      <a16:colId xmlns="" xmlns:a16="http://schemas.microsoft.com/office/drawing/2014/main" val="1889205504"/>
                    </a:ext>
                  </a:extLst>
                </a:gridCol>
                <a:gridCol w="1949116">
                  <a:extLst>
                    <a:ext uri="{9D8B030D-6E8A-4147-A177-3AD203B41FA5}">
                      <a16:colId xmlns="" xmlns:a16="http://schemas.microsoft.com/office/drawing/2014/main" val="3269856159"/>
                    </a:ext>
                  </a:extLst>
                </a:gridCol>
                <a:gridCol w="1852863">
                  <a:extLst>
                    <a:ext uri="{9D8B030D-6E8A-4147-A177-3AD203B41FA5}">
                      <a16:colId xmlns="" xmlns:a16="http://schemas.microsoft.com/office/drawing/2014/main" val="870642595"/>
                    </a:ext>
                  </a:extLst>
                </a:gridCol>
                <a:gridCol w="1864894">
                  <a:extLst>
                    <a:ext uri="{9D8B030D-6E8A-4147-A177-3AD203B41FA5}">
                      <a16:colId xmlns="" xmlns:a16="http://schemas.microsoft.com/office/drawing/2014/main" val="3501557238"/>
                    </a:ext>
                  </a:extLst>
                </a:gridCol>
                <a:gridCol w="2015815">
                  <a:extLst>
                    <a:ext uri="{9D8B030D-6E8A-4147-A177-3AD203B41FA5}">
                      <a16:colId xmlns="" xmlns:a16="http://schemas.microsoft.com/office/drawing/2014/main" val="150553500"/>
                    </a:ext>
                  </a:extLst>
                </a:gridCol>
              </a:tblGrid>
              <a:tr h="1509770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搬運方式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溶解、懸浮、跳動和滾動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強風帶起細沙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將岩屑全部夾雜在冰中一起移動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溶解、懸浮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67308243"/>
                  </a:ext>
                </a:extLst>
              </a:tr>
              <a:tr h="2459396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侵蝕地形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180340" indent="3492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瀑布</a:t>
                      </a:r>
                    </a:p>
                    <a:p>
                      <a:pPr marL="0" marR="180340" indent="3492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en-US" altLang="zh-TW" sz="3200" kern="100" dirty="0"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  <a:p>
                      <a:pPr marL="0" marR="180340" indent="3492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寬闊河面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礫漠</a:t>
                      </a:r>
                    </a:p>
                    <a:p>
                      <a:pPr marL="36195" marR="18034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風磨</a:t>
                      </a:r>
                      <a:r>
                        <a:rPr lang="en-US" altLang="zh-TW" sz="320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/>
                      </a:r>
                      <a:br>
                        <a:rPr lang="en-US" altLang="zh-TW" sz="320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</a:br>
                      <a:r>
                        <a:rPr lang="zh-TW" altLang="en-US" sz="320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（稜）石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en-US" altLang="zh-TW" sz="3200" kern="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峽灣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海蝕崖</a:t>
                      </a:r>
                    </a:p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海蝕平臺</a:t>
                      </a:r>
                    </a:p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海蝕洞</a:t>
                      </a:r>
                    </a:p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海蝕拱門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11522270"/>
                  </a:ext>
                </a:extLst>
              </a:tr>
            </a:tbl>
          </a:graphicData>
        </a:graphic>
      </p:graphicFrame>
      <p:cxnSp>
        <p:nvCxnSpPr>
          <p:cNvPr id="2" name="直線接點 1">
            <a:extLst>
              <a:ext uri="{FF2B5EF4-FFF2-40B4-BE49-F238E27FC236}">
                <a16:creationId xmlns="" xmlns:a16="http://schemas.microsoft.com/office/drawing/2014/main" id="{CFA85363-3552-F423-F382-4A715747F42F}"/>
              </a:ext>
            </a:extLst>
          </p:cNvPr>
          <p:cNvCxnSpPr>
            <a:cxnSpLocks/>
          </p:cNvCxnSpPr>
          <p:nvPr/>
        </p:nvCxnSpPr>
        <p:spPr bwMode="auto">
          <a:xfrm>
            <a:off x="1389687" y="4652667"/>
            <a:ext cx="1607653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矩形 11">
            <a:extLst>
              <a:ext uri="{FF2B5EF4-FFF2-40B4-BE49-F238E27FC236}">
                <a16:creationId xmlns="" xmlns:a16="http://schemas.microsoft.com/office/drawing/2014/main" id="{22DED633-7FD7-76EB-3E66-5A13EFCBD4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6281" y="4139746"/>
            <a:ext cx="13944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V </a:t>
            </a: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型谷</a:t>
            </a:r>
          </a:p>
        </p:txBody>
      </p:sp>
      <p:cxnSp>
        <p:nvCxnSpPr>
          <p:cNvPr id="9" name="直線接點 8">
            <a:extLst>
              <a:ext uri="{FF2B5EF4-FFF2-40B4-BE49-F238E27FC236}">
                <a16:creationId xmlns="" xmlns:a16="http://schemas.microsoft.com/office/drawing/2014/main" id="{A1FEDA17-AC69-3631-4D66-EA7CAE626654}"/>
              </a:ext>
            </a:extLst>
          </p:cNvPr>
          <p:cNvCxnSpPr>
            <a:cxnSpLocks/>
          </p:cNvCxnSpPr>
          <p:nvPr/>
        </p:nvCxnSpPr>
        <p:spPr bwMode="auto">
          <a:xfrm>
            <a:off x="5174708" y="4384343"/>
            <a:ext cx="1607653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矩形 11">
            <a:extLst>
              <a:ext uri="{FF2B5EF4-FFF2-40B4-BE49-F238E27FC236}">
                <a16:creationId xmlns="" xmlns:a16="http://schemas.microsoft.com/office/drawing/2014/main" id="{001F14F8-E5EB-1F55-CB38-6EB44797C1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1302" y="3871422"/>
            <a:ext cx="13944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U </a:t>
            </a: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型谷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1186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zh-TW" altLang="en-US" b="1" dirty="0">
                <a:latin typeface="Times New Roman" panose="02020603050405020304" pitchFamily="18" charset="0"/>
              </a:rPr>
              <a:t>地球的外營力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="" xmlns:a16="http://schemas.microsoft.com/office/drawing/2014/main" id="{254C8723-F2FA-5CBE-36D2-B3D184F0D0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2657242"/>
              </p:ext>
            </p:extLst>
          </p:nvPr>
        </p:nvGraphicFramePr>
        <p:xfrm>
          <a:off x="198001" y="1209367"/>
          <a:ext cx="8748003" cy="25685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5315">
                  <a:extLst>
                    <a:ext uri="{9D8B030D-6E8A-4147-A177-3AD203B41FA5}">
                      <a16:colId xmlns="" xmlns:a16="http://schemas.microsoft.com/office/drawing/2014/main" val="1889205504"/>
                    </a:ext>
                  </a:extLst>
                </a:gridCol>
                <a:gridCol w="1949116">
                  <a:extLst>
                    <a:ext uri="{9D8B030D-6E8A-4147-A177-3AD203B41FA5}">
                      <a16:colId xmlns="" xmlns:a16="http://schemas.microsoft.com/office/drawing/2014/main" val="3269856159"/>
                    </a:ext>
                  </a:extLst>
                </a:gridCol>
                <a:gridCol w="1852863">
                  <a:extLst>
                    <a:ext uri="{9D8B030D-6E8A-4147-A177-3AD203B41FA5}">
                      <a16:colId xmlns="" xmlns:a16="http://schemas.microsoft.com/office/drawing/2014/main" val="870642595"/>
                    </a:ext>
                  </a:extLst>
                </a:gridCol>
                <a:gridCol w="1864894">
                  <a:extLst>
                    <a:ext uri="{9D8B030D-6E8A-4147-A177-3AD203B41FA5}">
                      <a16:colId xmlns="" xmlns:a16="http://schemas.microsoft.com/office/drawing/2014/main" val="3501557238"/>
                    </a:ext>
                  </a:extLst>
                </a:gridCol>
                <a:gridCol w="2015815">
                  <a:extLst>
                    <a:ext uri="{9D8B030D-6E8A-4147-A177-3AD203B41FA5}">
                      <a16:colId xmlns="" xmlns:a16="http://schemas.microsoft.com/office/drawing/2014/main" val="150553500"/>
                    </a:ext>
                  </a:extLst>
                </a:gridCol>
              </a:tblGrid>
              <a:tr h="2568547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沉積地形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沖積扇</a:t>
                      </a:r>
                    </a:p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氾濫平原</a:t>
                      </a:r>
                    </a:p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三角洲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沙漠</a:t>
                      </a:r>
                    </a:p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沙丘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冰磧石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en-US" altLang="zh-TW" sz="3200" kern="100" dirty="0"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沙洲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67308243"/>
                  </a:ext>
                </a:extLst>
              </a:tr>
            </a:tbl>
          </a:graphicData>
        </a:graphic>
      </p:graphicFrame>
      <p:cxnSp>
        <p:nvCxnSpPr>
          <p:cNvPr id="9" name="直線接點 8">
            <a:extLst>
              <a:ext uri="{FF2B5EF4-FFF2-40B4-BE49-F238E27FC236}">
                <a16:creationId xmlns="" xmlns:a16="http://schemas.microsoft.com/office/drawing/2014/main" id="{A1FEDA17-AC69-3631-4D66-EA7CAE626654}"/>
              </a:ext>
            </a:extLst>
          </p:cNvPr>
          <p:cNvCxnSpPr>
            <a:cxnSpLocks/>
          </p:cNvCxnSpPr>
          <p:nvPr/>
        </p:nvCxnSpPr>
        <p:spPr bwMode="auto">
          <a:xfrm>
            <a:off x="7121582" y="2363039"/>
            <a:ext cx="1607653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矩形 11">
            <a:extLst>
              <a:ext uri="{FF2B5EF4-FFF2-40B4-BE49-F238E27FC236}">
                <a16:creationId xmlns="" xmlns:a16="http://schemas.microsoft.com/office/drawing/2014/main" id="{001F14F8-E5EB-1F55-CB38-6EB44797C1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8176" y="1850118"/>
            <a:ext cx="13944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沙灘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29329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212097" cy="588680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eriod" startAt="4"/>
            </a:pPr>
            <a:r>
              <a:rPr lang="zh-TW" altLang="en-US" b="1" dirty="0">
                <a:latin typeface="Times New Roman" panose="02020603050405020304" pitchFamily="18" charset="0"/>
              </a:rPr>
              <a:t>地表的平衡</a:t>
            </a:r>
            <a:r>
              <a:rPr lang="zh-TW" altLang="en-US" dirty="0">
                <a:latin typeface="Times New Roman" panose="02020603050405020304" pitchFamily="18" charset="0"/>
              </a:rPr>
              <a:t>：若要觀察某地地表是否平衡，主要視當地侵蝕與沉積作用兩者之間的關係而定。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10159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heme/theme1.xml><?xml version="1.0" encoding="utf-8"?>
<a:theme xmlns:a="http://schemas.openxmlformats.org/drawingml/2006/main" name="2_翰林國中自然教學PPT ">
  <a:themeElements>
    <a:clrScheme name="101國中教學ppt地理投影片母片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3300"/>
      </a:hlink>
      <a:folHlink>
        <a:srgbClr val="B2B2B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101國中教學ppt地理投影片母片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1國中教學ppt地理投影片母片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33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3637</TotalTime>
  <Words>599</Words>
  <Application>Microsoft Office PowerPoint</Application>
  <PresentationFormat>如螢幕大小 (4:3)</PresentationFormat>
  <Paragraphs>149</Paragraphs>
  <Slides>13</Slides>
  <Notes>12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1" baseType="lpstr">
      <vt:lpstr>굴림</vt:lpstr>
      <vt:lpstr>微软雅黑</vt:lpstr>
      <vt:lpstr>微軟正黑體</vt:lpstr>
      <vt:lpstr>新細明體</vt:lpstr>
      <vt:lpstr>標楷體</vt:lpstr>
      <vt:lpstr>Arial</vt:lpstr>
      <vt:lpstr>Times New Roman</vt:lpstr>
      <vt:lpstr>2_翰林國中自然教學PPT </vt:lpstr>
      <vt:lpstr>地表的改變與平衡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Dino Studio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認識物質</dc:title>
  <dc:creator/>
  <cp:lastModifiedBy>鍾馨儀</cp:lastModifiedBy>
  <cp:revision>420</cp:revision>
  <dcterms:created xsi:type="dcterms:W3CDTF">2010-09-06T12:46:49Z</dcterms:created>
  <dcterms:modified xsi:type="dcterms:W3CDTF">2025-05-05T09:03:37Z</dcterms:modified>
</cp:coreProperties>
</file>